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5" r:id="rId4"/>
    <p:sldMasterId id="2147484148" r:id="rId5"/>
  </p:sldMasterIdLst>
  <p:notesMasterIdLst>
    <p:notesMasterId r:id="rId38"/>
  </p:notesMasterIdLst>
  <p:sldIdLst>
    <p:sldId id="4380" r:id="rId6"/>
    <p:sldId id="4390" r:id="rId7"/>
    <p:sldId id="4367" r:id="rId8"/>
    <p:sldId id="4381" r:id="rId9"/>
    <p:sldId id="4383" r:id="rId10"/>
    <p:sldId id="4382" r:id="rId11"/>
    <p:sldId id="4386" r:id="rId12"/>
    <p:sldId id="4385" r:id="rId13"/>
    <p:sldId id="4387" r:id="rId14"/>
    <p:sldId id="4389" r:id="rId15"/>
    <p:sldId id="4396" r:id="rId16"/>
    <p:sldId id="4388" r:id="rId17"/>
    <p:sldId id="4384" r:id="rId18"/>
    <p:sldId id="4391" r:id="rId19"/>
    <p:sldId id="4379" r:id="rId20"/>
    <p:sldId id="4393" r:id="rId21"/>
    <p:sldId id="4402" r:id="rId22"/>
    <p:sldId id="4394" r:id="rId23"/>
    <p:sldId id="4403" r:id="rId24"/>
    <p:sldId id="4404" r:id="rId25"/>
    <p:sldId id="4405" r:id="rId26"/>
    <p:sldId id="4395" r:id="rId27"/>
    <p:sldId id="4401" r:id="rId28"/>
    <p:sldId id="256" r:id="rId29"/>
    <p:sldId id="257" r:id="rId30"/>
    <p:sldId id="264" r:id="rId31"/>
    <p:sldId id="258" r:id="rId32"/>
    <p:sldId id="259" r:id="rId33"/>
    <p:sldId id="260" r:id="rId34"/>
    <p:sldId id="261" r:id="rId35"/>
    <p:sldId id="262" r:id="rId36"/>
    <p:sldId id="263" r:id="rId37"/>
  </p:sldIdLst>
  <p:sldSz cx="2437765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2" pos="14398" userDrawn="1">
          <p15:clr>
            <a:srgbClr val="A4A3A4"/>
          </p15:clr>
        </p15:guide>
        <p15:guide id="53" orient="horz" pos="480" userDrawn="1">
          <p15:clr>
            <a:srgbClr val="A4A3A4"/>
          </p15:clr>
        </p15:guide>
        <p15:guide id="54" orient="horz" pos="8160" userDrawn="1">
          <p15:clr>
            <a:srgbClr val="A4A3A4"/>
          </p15:clr>
        </p15:guide>
        <p15:guide id="55" pos="95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1B0207-6D2C-05AC-4BB4-E4CF30C5EB49}" name="Auður Ævarr Sveinsdóttir - HMS" initials="AS" userId="S::audur.sveinsdottir@hms.is::1828ee04-5b8e-49cf-b498-3d334ad90450" providerId="AD"/>
  <p188:author id="{198E496F-D18D-392E-1C3D-AE20174C0E8C}" name="Unnur Björnsdóttir - HMS" initials="UB" userId="S::unnur.bjornsdottir@hms.is::6c801c84-08ae-4816-bd55-5152ed0455b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8B3"/>
    <a:srgbClr val="AADBDB"/>
    <a:srgbClr val="11223A"/>
    <a:srgbClr val="CCF6FF"/>
    <a:srgbClr val="2CB3EB"/>
    <a:srgbClr val="FC0D1B"/>
    <a:srgbClr val="FA7B87"/>
    <a:srgbClr val="FB4756"/>
    <a:srgbClr val="CA252D"/>
    <a:srgbClr val="FA40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D876C2-B058-4A8E-8E14-533A464DCED5}" v="1" dt="2026-07-07T11:25:08.17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64" autoAdjust="0"/>
  </p:normalViewPr>
  <p:slideViewPr>
    <p:cSldViewPr snapToGrid="0">
      <p:cViewPr varScale="1">
        <p:scale>
          <a:sx n="57" d="100"/>
          <a:sy n="57" d="100"/>
        </p:scale>
        <p:origin x="156" y="864"/>
      </p:cViewPr>
      <p:guideLst>
        <p:guide pos="14398"/>
        <p:guide orient="horz" pos="480"/>
        <p:guide orient="horz" pos="8160"/>
        <p:guide pos="9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ður Ævarr Sveinsdóttir - HMS" userId="1828ee04-5b8e-49cf-b498-3d334ad90450" providerId="ADAL" clId="{4245C604-F7F8-488E-8C43-B6CC22222739}"/>
    <pc:docChg chg="undo custSel addSld delSld modSld">
      <pc:chgData name="Auður Ævarr Sveinsdóttir - HMS" userId="1828ee04-5b8e-49cf-b498-3d334ad90450" providerId="ADAL" clId="{4245C604-F7F8-488E-8C43-B6CC22222739}" dt="2026-07-07T11:26:40.934" v="30" actId="47"/>
      <pc:docMkLst>
        <pc:docMk/>
      </pc:docMkLst>
      <pc:sldChg chg="modSp mod">
        <pc:chgData name="Auður Ævarr Sveinsdóttir - HMS" userId="1828ee04-5b8e-49cf-b498-3d334ad90450" providerId="ADAL" clId="{4245C604-F7F8-488E-8C43-B6CC22222739}" dt="2026-07-07T11:25:55.432" v="26" actId="6549"/>
        <pc:sldMkLst>
          <pc:docMk/>
          <pc:sldMk cId="2020142818" sldId="4379"/>
        </pc:sldMkLst>
        <pc:spChg chg="mod">
          <ac:chgData name="Auður Ævarr Sveinsdóttir - HMS" userId="1828ee04-5b8e-49cf-b498-3d334ad90450" providerId="ADAL" clId="{4245C604-F7F8-488E-8C43-B6CC22222739}" dt="2026-07-07T11:25:55.432" v="26" actId="6549"/>
          <ac:spMkLst>
            <pc:docMk/>
            <pc:sldMk cId="2020142818" sldId="4379"/>
            <ac:spMk id="7" creationId="{439BC4B1-784A-0A03-1B59-634F0397B222}"/>
          </ac:spMkLst>
        </pc:spChg>
      </pc:sldChg>
      <pc:sldChg chg="modSp mod">
        <pc:chgData name="Auður Ævarr Sveinsdóttir - HMS" userId="1828ee04-5b8e-49cf-b498-3d334ad90450" providerId="ADAL" clId="{4245C604-F7F8-488E-8C43-B6CC22222739}" dt="2026-07-07T11:24:51.410" v="0" actId="20577"/>
        <pc:sldMkLst>
          <pc:docMk/>
          <pc:sldMk cId="2262843814" sldId="4380"/>
        </pc:sldMkLst>
        <pc:spChg chg="mod">
          <ac:chgData name="Auður Ævarr Sveinsdóttir - HMS" userId="1828ee04-5b8e-49cf-b498-3d334ad90450" providerId="ADAL" clId="{4245C604-F7F8-488E-8C43-B6CC22222739}" dt="2026-07-07T11:24:51.410" v="0" actId="20577"/>
          <ac:spMkLst>
            <pc:docMk/>
            <pc:sldMk cId="2262843814" sldId="4380"/>
            <ac:spMk id="3" creationId="{3EBC151A-BADE-2A06-B18C-5B3AD9DB5C55}"/>
          </ac:spMkLst>
        </pc:spChg>
      </pc:sldChg>
      <pc:sldChg chg="add del">
        <pc:chgData name="Auður Ævarr Sveinsdóttir - HMS" userId="1828ee04-5b8e-49cf-b498-3d334ad90450" providerId="ADAL" clId="{4245C604-F7F8-488E-8C43-B6CC22222739}" dt="2026-07-07T11:25:08.172" v="2"/>
        <pc:sldMkLst>
          <pc:docMk/>
          <pc:sldMk cId="405300767" sldId="4390"/>
        </pc:sldMkLst>
      </pc:sldChg>
      <pc:sldChg chg="add del">
        <pc:chgData name="Auður Ævarr Sveinsdóttir - HMS" userId="1828ee04-5b8e-49cf-b498-3d334ad90450" providerId="ADAL" clId="{4245C604-F7F8-488E-8C43-B6CC22222739}" dt="2026-07-07T11:26:40.934" v="30" actId="47"/>
        <pc:sldMkLst>
          <pc:docMk/>
          <pc:sldMk cId="534148061" sldId="4397"/>
        </pc:sldMkLst>
      </pc:sldChg>
      <pc:sldChg chg="del">
        <pc:chgData name="Auður Ævarr Sveinsdóttir - HMS" userId="1828ee04-5b8e-49cf-b498-3d334ad90450" providerId="ADAL" clId="{4245C604-F7F8-488E-8C43-B6CC22222739}" dt="2026-07-07T11:26:23.926" v="27" actId="47"/>
        <pc:sldMkLst>
          <pc:docMk/>
          <pc:sldMk cId="4212771490" sldId="439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10:15:33.088"/>
    </inkml:context>
    <inkml:brush xml:id="br0">
      <inkml:brushProperty name="width" value="0.1" units="cm"/>
      <inkml:brushProperty name="height" value="0.1" units="cm"/>
      <inkml:brushProperty name="color" value="#FFFFFF"/>
    </inkml:brush>
  </inkml:definitions>
  <inkml:trace contextRef="#ctx0" brushRef="#br0">0 0 24363,'0'1318'0,"2880"-1318"0,-2880-1318 0,-2880 1318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10:15:48.875"/>
    </inkml:context>
    <inkml:brush xml:id="br0">
      <inkml:brushProperty name="width" value="0.1" units="cm"/>
      <inkml:brushProperty name="height" value="0.1" units="cm"/>
      <inkml:brushProperty name="color" value="#FFFFFF"/>
    </inkml:brush>
  </inkml:definitions>
  <inkml:trace contextRef="#ctx0" brushRef="#br0">102 0 24507,'-102'310'0,"1575"174"0,-1371-793 0,-1575-176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panose="020F0502020204030203"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panose="020F0502020204030203" pitchFamily="34" charset="0"/>
              </a:defRPr>
            </a:lvl1pPr>
          </a:lstStyle>
          <a:p>
            <a:fld id="{EFC10EE1-B198-C942-8235-326C972CBB30}" type="datetimeFigureOut">
              <a:rPr lang="en-US" smtClean="0"/>
              <a:pPr/>
              <a:t>7/7/2026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panose="020F0502020204030203"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panose="020F0502020204030203" pitchFamily="34" charset="0"/>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panose="020F0502020204030203" pitchFamily="34" charset="0"/>
        <a:ea typeface="+mn-ea"/>
        <a:cs typeface="+mn-cs"/>
      </a:defRPr>
    </a:lvl1pPr>
    <a:lvl2pPr marL="914217" algn="l" defTabSz="914217" rtl="0" eaLnBrk="1" latinLnBrk="0" hangingPunct="1">
      <a:defRPr sz="2400" b="0" i="0" kern="1200">
        <a:solidFill>
          <a:schemeClr val="tx1"/>
        </a:solidFill>
        <a:latin typeface="Lato Light" panose="020F0502020204030203" pitchFamily="34" charset="0"/>
        <a:ea typeface="+mn-ea"/>
        <a:cs typeface="+mn-cs"/>
      </a:defRPr>
    </a:lvl2pPr>
    <a:lvl3pPr marL="1828434" algn="l" defTabSz="914217" rtl="0" eaLnBrk="1" latinLnBrk="0" hangingPunct="1">
      <a:defRPr sz="2400" b="0" i="0" kern="1200">
        <a:solidFill>
          <a:schemeClr val="tx1"/>
        </a:solidFill>
        <a:latin typeface="Lato Light" panose="020F0502020204030203" pitchFamily="34" charset="0"/>
        <a:ea typeface="+mn-ea"/>
        <a:cs typeface="+mn-cs"/>
      </a:defRPr>
    </a:lvl3pPr>
    <a:lvl4pPr marL="2742651" algn="l" defTabSz="914217" rtl="0" eaLnBrk="1" latinLnBrk="0" hangingPunct="1">
      <a:defRPr sz="2400" b="0" i="0" kern="1200">
        <a:solidFill>
          <a:schemeClr val="tx1"/>
        </a:solidFill>
        <a:latin typeface="Lato Light" panose="020F0502020204030203" pitchFamily="34" charset="0"/>
        <a:ea typeface="+mn-ea"/>
        <a:cs typeface="+mn-cs"/>
      </a:defRPr>
    </a:lvl4pPr>
    <a:lvl5pPr marL="3656868" algn="l" defTabSz="914217" rtl="0" eaLnBrk="1" latinLnBrk="0" hangingPunct="1">
      <a:defRPr sz="2400" b="0" i="0" kern="1200">
        <a:solidFill>
          <a:schemeClr val="tx1"/>
        </a:solidFill>
        <a:latin typeface="Lato Light" panose="020F0502020204030203"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is-IS"/>
          </a:p>
        </p:txBody>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114084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is-IS" sz="2400" b="0" i="0" kern="1200" dirty="0">
                <a:solidFill>
                  <a:schemeClr val="tx1"/>
                </a:solidFill>
                <a:effectLst/>
                <a:latin typeface="Lato Light" panose="020F0502020204030203" pitchFamily="34" charset="0"/>
                <a:ea typeface="+mn-ea"/>
                <a:cs typeface="+mn-cs"/>
              </a:rPr>
              <a:t>Ef umsóknin á við um fleiri en eina fasteign &gt; aðeins þarf að velja eina fasteign en velja skal fasteign sem að verkeigandi hefur umboð fyrir – hönnuður og verkeigandi þurfa þarna að tala sig saman. Best er að velja fasteign sem </a:t>
            </a:r>
            <a:r>
              <a:rPr lang="is-IS" sz="2400" b="0" i="0" kern="1200" dirty="0" err="1">
                <a:solidFill>
                  <a:schemeClr val="tx1"/>
                </a:solidFill>
                <a:effectLst/>
                <a:latin typeface="Lato Light" panose="020F0502020204030203" pitchFamily="34" charset="0"/>
                <a:ea typeface="+mn-ea"/>
                <a:cs typeface="+mn-cs"/>
              </a:rPr>
              <a:t>prókúruhafi</a:t>
            </a:r>
            <a:r>
              <a:rPr lang="is-IS" sz="2400" b="0" i="0" kern="1200" dirty="0">
                <a:solidFill>
                  <a:schemeClr val="tx1"/>
                </a:solidFill>
                <a:effectLst/>
                <a:latin typeface="Lato Light" panose="020F0502020204030203" pitchFamily="34" charset="0"/>
                <a:ea typeface="+mn-ea"/>
                <a:cs typeface="+mn-cs"/>
              </a:rPr>
              <a:t> húsfélagsins hefur umboð fyrir og getur þannig staðfest aðkomu sína að. </a:t>
            </a:r>
          </a:p>
          <a:p>
            <a:endParaRPr lang="is-IS" dirty="0"/>
          </a:p>
        </p:txBody>
      </p:sp>
      <p:sp>
        <p:nvSpPr>
          <p:cNvPr id="4" name="Skyggnunúmersstaðgengill 3"/>
          <p:cNvSpPr>
            <a:spLocks noGrp="1"/>
          </p:cNvSpPr>
          <p:nvPr>
            <p:ph type="sldNum" sz="quarter" idx="5"/>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184359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Þegar um er að ræða eldri fasteignir þarf </a:t>
            </a:r>
            <a:r>
              <a:rPr lang="is-IS" sz="2400" b="0" i="0" kern="1200" dirty="0">
                <a:solidFill>
                  <a:schemeClr val="tx1"/>
                </a:solidFill>
                <a:effectLst/>
                <a:latin typeface="Lato Light" panose="020F0502020204030203" pitchFamily="34" charset="0"/>
                <a:ea typeface="+mn-ea"/>
                <a:cs typeface="+mn-cs"/>
              </a:rPr>
              <a:t>sá sem er verkeigandi að vera eigandi mannvirkisins sem sótt er um </a:t>
            </a:r>
            <a:r>
              <a:rPr lang="is-IS" sz="2400" b="0" i="0" kern="1200">
                <a:solidFill>
                  <a:schemeClr val="tx1"/>
                </a:solidFill>
                <a:effectLst/>
                <a:latin typeface="Lato Light" panose="020F0502020204030203" pitchFamily="34" charset="0"/>
                <a:ea typeface="+mn-ea"/>
                <a:cs typeface="+mn-cs"/>
              </a:rPr>
              <a:t>leyfi fyrir.</a:t>
            </a:r>
            <a:endParaRPr lang="is-IS" dirty="0"/>
          </a:p>
        </p:txBody>
      </p:sp>
      <p:sp>
        <p:nvSpPr>
          <p:cNvPr id="4" name="Skyggnunúmersstaðgengill 3"/>
          <p:cNvSpPr>
            <a:spLocks noGrp="1"/>
          </p:cNvSpPr>
          <p:nvPr>
            <p:ph type="sldNum" sz="quarter" idx="5"/>
          </p:nvPr>
        </p:nvSpPr>
        <p:spPr/>
        <p:txBody>
          <a:bodyPr/>
          <a:lstStyle/>
          <a:p>
            <a:fld id="{006BE02D-20C0-F840-AFAC-BEA99C74FDC2}" type="slidenum">
              <a:rPr lang="en-US" smtClean="0"/>
              <a:pPr/>
              <a:t>9</a:t>
            </a:fld>
            <a:endParaRPr lang="en-US"/>
          </a:p>
        </p:txBody>
      </p:sp>
    </p:spTree>
    <p:extLst>
      <p:ext uri="{BB962C8B-B14F-4D97-AF65-F5344CB8AC3E}">
        <p14:creationId xmlns:p14="http://schemas.microsoft.com/office/powerpoint/2010/main" val="116173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7" name="Date Placeholder 6">
            <a:extLst>
              <a:ext uri="{FF2B5EF4-FFF2-40B4-BE49-F238E27FC236}">
                <a16:creationId xmlns:a16="http://schemas.microsoft.com/office/drawing/2014/main" id="{A7C66F17-B12A-BFF9-ADBB-88057AE8B28D}"/>
              </a:ext>
            </a:extLst>
          </p:cNvPr>
          <p:cNvSpPr>
            <a:spLocks noGrp="1"/>
          </p:cNvSpPr>
          <p:nvPr>
            <p:ph type="dt" sz="half" idx="10"/>
          </p:nvPr>
        </p:nvSpPr>
        <p:spPr/>
        <p:txBody>
          <a:bodyPr/>
          <a:lstStyle/>
          <a:p>
            <a:fld id="{AD9DE8BE-0EC1-4246-B5B6-AC50FA0F1CD9}" type="datetime1">
              <a:rPr lang="en-US" smtClean="0"/>
              <a:t>7/7/2026</a:t>
            </a:fld>
            <a:endParaRPr lang="en-US"/>
          </a:p>
        </p:txBody>
      </p:sp>
      <p:sp>
        <p:nvSpPr>
          <p:cNvPr id="8" name="Footer Placeholder 7">
            <a:extLst>
              <a:ext uri="{FF2B5EF4-FFF2-40B4-BE49-F238E27FC236}">
                <a16:creationId xmlns:a16="http://schemas.microsoft.com/office/drawing/2014/main" id="{0CEA31F6-0E32-7787-6B6B-C27928299B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4ED784-8D79-2F4E-7A7D-34C9E1A0071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9480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192161-8103-4097-9020-C2CA829865FA}" type="datetime1">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8270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2B2E29-21E5-4A33-8932-2EE065AF463F}" type="datetime1">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1512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53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Eitt textabox ljósgrátt götulínur vinst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0479-05F9-08DB-1147-0BD24E1E183C}"/>
              </a:ext>
            </a:extLst>
          </p:cNvPr>
          <p:cNvSpPr>
            <a:spLocks noGrp="1"/>
          </p:cNvSpPr>
          <p:nvPr>
            <p:ph type="title"/>
          </p:nvPr>
        </p:nvSpPr>
        <p:spPr>
          <a:xfrm>
            <a:off x="1663267" y="4176587"/>
            <a:ext cx="21025723" cy="1256014"/>
          </a:xfrm>
        </p:spPr>
        <p:txBody>
          <a:bodyPr anchor="b"/>
          <a:lstStyle>
            <a:lvl1pPr>
              <a:defRPr sz="6398" b="0" i="0">
                <a:solidFill>
                  <a:srgbClr val="11223A"/>
                </a:solidFill>
                <a:latin typeface="Setimo" panose="020B0603020204030204" pitchFamily="34" charset="77"/>
                <a:cs typeface="Setimo" panose="020B0603020204030204" pitchFamily="34" charset="77"/>
              </a:defRPr>
            </a:lvl1pPr>
          </a:lstStyle>
          <a:p>
            <a:r>
              <a:rPr lang="en-GB"/>
              <a:t>Click to edit Master title style</a:t>
            </a:r>
            <a:endParaRPr lang="is-IS"/>
          </a:p>
        </p:txBody>
      </p:sp>
      <p:sp>
        <p:nvSpPr>
          <p:cNvPr id="5" name="Text Placeholder 2">
            <a:extLst>
              <a:ext uri="{FF2B5EF4-FFF2-40B4-BE49-F238E27FC236}">
                <a16:creationId xmlns:a16="http://schemas.microsoft.com/office/drawing/2014/main" id="{56E85D43-EF65-9338-5D31-4123DADF2CD4}"/>
              </a:ext>
            </a:extLst>
          </p:cNvPr>
          <p:cNvSpPr>
            <a:spLocks noGrp="1"/>
          </p:cNvSpPr>
          <p:nvPr>
            <p:ph type="body" idx="1"/>
          </p:nvPr>
        </p:nvSpPr>
        <p:spPr>
          <a:xfrm>
            <a:off x="1663267" y="6054813"/>
            <a:ext cx="21025723" cy="4213654"/>
          </a:xfrm>
        </p:spPr>
        <p:txBody>
          <a:bodyPr/>
          <a:lstStyle>
            <a:lvl1pPr marL="0" indent="0">
              <a:buNone/>
              <a:defRPr sz="4799" b="0" i="0">
                <a:solidFill>
                  <a:srgbClr val="11223A"/>
                </a:solidFill>
                <a:latin typeface="Setimo" panose="020B0603020204030204" pitchFamily="34" charset="77"/>
                <a:cs typeface="Setimo" panose="020B0603020204030204" pitchFamily="34" charset="77"/>
              </a:defRPr>
            </a:lvl1pPr>
            <a:lvl2pPr marL="914171" indent="0">
              <a:buNone/>
              <a:defRPr sz="3999">
                <a:solidFill>
                  <a:schemeClr val="tx1">
                    <a:tint val="82000"/>
                  </a:schemeClr>
                </a:solidFill>
              </a:defRPr>
            </a:lvl2pPr>
            <a:lvl3pPr marL="1828343" indent="0">
              <a:buNone/>
              <a:defRPr sz="3599">
                <a:solidFill>
                  <a:schemeClr val="tx1">
                    <a:tint val="82000"/>
                  </a:schemeClr>
                </a:solidFill>
              </a:defRPr>
            </a:lvl3pPr>
            <a:lvl4pPr marL="2742514" indent="0">
              <a:buNone/>
              <a:defRPr sz="3199">
                <a:solidFill>
                  <a:schemeClr val="tx1">
                    <a:tint val="82000"/>
                  </a:schemeClr>
                </a:solidFill>
              </a:defRPr>
            </a:lvl4pPr>
            <a:lvl5pPr marL="3656686" indent="0">
              <a:buNone/>
              <a:defRPr sz="3199">
                <a:solidFill>
                  <a:schemeClr val="tx1">
                    <a:tint val="82000"/>
                  </a:schemeClr>
                </a:solidFill>
              </a:defRPr>
            </a:lvl5pPr>
            <a:lvl6pPr marL="4570857" indent="0">
              <a:buNone/>
              <a:defRPr sz="3199">
                <a:solidFill>
                  <a:schemeClr val="tx1">
                    <a:tint val="82000"/>
                  </a:schemeClr>
                </a:solidFill>
              </a:defRPr>
            </a:lvl6pPr>
            <a:lvl7pPr marL="5485028" indent="0">
              <a:buNone/>
              <a:defRPr sz="3199">
                <a:solidFill>
                  <a:schemeClr val="tx1">
                    <a:tint val="82000"/>
                  </a:schemeClr>
                </a:solidFill>
              </a:defRPr>
            </a:lvl7pPr>
            <a:lvl8pPr marL="6399200" indent="0">
              <a:buNone/>
              <a:defRPr sz="3199">
                <a:solidFill>
                  <a:schemeClr val="tx1">
                    <a:tint val="82000"/>
                  </a:schemeClr>
                </a:solidFill>
              </a:defRPr>
            </a:lvl8pPr>
            <a:lvl9pPr marL="7313371" indent="0">
              <a:buNone/>
              <a:defRPr sz="3199">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864528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Eitt textabox ljósgrátt götulínur hæg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0479-05F9-08DB-1147-0BD24E1E183C}"/>
              </a:ext>
            </a:extLst>
          </p:cNvPr>
          <p:cNvSpPr>
            <a:spLocks noGrp="1"/>
          </p:cNvSpPr>
          <p:nvPr>
            <p:ph type="title"/>
          </p:nvPr>
        </p:nvSpPr>
        <p:spPr>
          <a:xfrm>
            <a:off x="1663267" y="4176587"/>
            <a:ext cx="21025723" cy="1256014"/>
          </a:xfrm>
        </p:spPr>
        <p:txBody>
          <a:bodyPr anchor="b"/>
          <a:lstStyle>
            <a:lvl1pPr>
              <a:defRPr sz="6398" b="0" i="0">
                <a:solidFill>
                  <a:srgbClr val="11223A"/>
                </a:solidFill>
                <a:latin typeface="Setimo" panose="020B0603020204030204" pitchFamily="34" charset="77"/>
                <a:cs typeface="Setimo" panose="020B0603020204030204" pitchFamily="34" charset="77"/>
              </a:defRPr>
            </a:lvl1pPr>
          </a:lstStyle>
          <a:p>
            <a:r>
              <a:rPr lang="en-GB"/>
              <a:t>Click to edit Master title style</a:t>
            </a:r>
            <a:endParaRPr lang="is-IS"/>
          </a:p>
        </p:txBody>
      </p:sp>
      <p:sp>
        <p:nvSpPr>
          <p:cNvPr id="5" name="Text Placeholder 2">
            <a:extLst>
              <a:ext uri="{FF2B5EF4-FFF2-40B4-BE49-F238E27FC236}">
                <a16:creationId xmlns:a16="http://schemas.microsoft.com/office/drawing/2014/main" id="{56E85D43-EF65-9338-5D31-4123DADF2CD4}"/>
              </a:ext>
            </a:extLst>
          </p:cNvPr>
          <p:cNvSpPr>
            <a:spLocks noGrp="1"/>
          </p:cNvSpPr>
          <p:nvPr>
            <p:ph type="body" idx="1"/>
          </p:nvPr>
        </p:nvSpPr>
        <p:spPr>
          <a:xfrm>
            <a:off x="1663267" y="6054813"/>
            <a:ext cx="21025723" cy="4213654"/>
          </a:xfrm>
        </p:spPr>
        <p:txBody>
          <a:bodyPr/>
          <a:lstStyle>
            <a:lvl1pPr marL="0" indent="0">
              <a:buNone/>
              <a:defRPr sz="4799" b="0" i="0">
                <a:solidFill>
                  <a:srgbClr val="11223A"/>
                </a:solidFill>
                <a:latin typeface="Setimo" panose="020B0603020204030204" pitchFamily="34" charset="77"/>
                <a:cs typeface="Setimo" panose="020B0603020204030204" pitchFamily="34" charset="77"/>
              </a:defRPr>
            </a:lvl1pPr>
            <a:lvl2pPr marL="914171" indent="0">
              <a:buNone/>
              <a:defRPr sz="3999">
                <a:solidFill>
                  <a:schemeClr val="tx1">
                    <a:tint val="82000"/>
                  </a:schemeClr>
                </a:solidFill>
              </a:defRPr>
            </a:lvl2pPr>
            <a:lvl3pPr marL="1828343" indent="0">
              <a:buNone/>
              <a:defRPr sz="3599">
                <a:solidFill>
                  <a:schemeClr val="tx1">
                    <a:tint val="82000"/>
                  </a:schemeClr>
                </a:solidFill>
              </a:defRPr>
            </a:lvl3pPr>
            <a:lvl4pPr marL="2742514" indent="0">
              <a:buNone/>
              <a:defRPr sz="3199">
                <a:solidFill>
                  <a:schemeClr val="tx1">
                    <a:tint val="82000"/>
                  </a:schemeClr>
                </a:solidFill>
              </a:defRPr>
            </a:lvl4pPr>
            <a:lvl5pPr marL="3656686" indent="0">
              <a:buNone/>
              <a:defRPr sz="3199">
                <a:solidFill>
                  <a:schemeClr val="tx1">
                    <a:tint val="82000"/>
                  </a:schemeClr>
                </a:solidFill>
              </a:defRPr>
            </a:lvl5pPr>
            <a:lvl6pPr marL="4570857" indent="0">
              <a:buNone/>
              <a:defRPr sz="3199">
                <a:solidFill>
                  <a:schemeClr val="tx1">
                    <a:tint val="82000"/>
                  </a:schemeClr>
                </a:solidFill>
              </a:defRPr>
            </a:lvl6pPr>
            <a:lvl7pPr marL="5485028" indent="0">
              <a:buNone/>
              <a:defRPr sz="3199">
                <a:solidFill>
                  <a:schemeClr val="tx1">
                    <a:tint val="82000"/>
                  </a:schemeClr>
                </a:solidFill>
              </a:defRPr>
            </a:lvl7pPr>
            <a:lvl8pPr marL="6399200" indent="0">
              <a:buNone/>
              <a:defRPr sz="3199">
                <a:solidFill>
                  <a:schemeClr val="tx1">
                    <a:tint val="82000"/>
                  </a:schemeClr>
                </a:solidFill>
              </a:defRPr>
            </a:lvl8pPr>
            <a:lvl9pPr marL="7313371" indent="0">
              <a:buNone/>
              <a:defRPr sz="3199">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097999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aflaglæra ljósgrá landlín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45A97D-7058-2287-6D87-BC53E3AD4757}"/>
              </a:ext>
            </a:extLst>
          </p:cNvPr>
          <p:cNvSpPr>
            <a:spLocks noGrp="1"/>
          </p:cNvSpPr>
          <p:nvPr>
            <p:ph type="title" hasCustomPrompt="1"/>
          </p:nvPr>
        </p:nvSpPr>
        <p:spPr>
          <a:xfrm>
            <a:off x="823228" y="9835979"/>
            <a:ext cx="9331381" cy="2738482"/>
          </a:xfrm>
        </p:spPr>
        <p:txBody>
          <a:bodyPr anchor="b">
            <a:noAutofit/>
          </a:bodyPr>
          <a:lstStyle>
            <a:lvl1pPr>
              <a:defRPr sz="6398" b="0" i="0">
                <a:solidFill>
                  <a:srgbClr val="11223A"/>
                </a:solidFill>
                <a:latin typeface="Setimo" panose="020B0603020204030204" pitchFamily="34" charset="77"/>
                <a:cs typeface="Setimo" panose="020B0603020204030204" pitchFamily="34" charset="77"/>
              </a:defRPr>
            </a:lvl1pPr>
          </a:lstStyle>
          <a:p>
            <a:r>
              <a:rPr lang="en-GB"/>
              <a:t>Click to edit Master</a:t>
            </a:r>
            <a:br>
              <a:rPr lang="en-GB"/>
            </a:br>
            <a:r>
              <a:rPr lang="en-GB"/>
              <a:t>title style</a:t>
            </a:r>
            <a:endParaRPr lang="is-IS"/>
          </a:p>
        </p:txBody>
      </p:sp>
    </p:spTree>
    <p:extLst>
      <p:ext uri="{BB962C8B-B14F-4D97-AF65-F5344CB8AC3E}">
        <p14:creationId xmlns:p14="http://schemas.microsoft.com/office/powerpoint/2010/main" val="381102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Upphafsglæra græn götulín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B5FB-11E4-BAFC-A5B6-9733D9E4DB51}"/>
              </a:ext>
            </a:extLst>
          </p:cNvPr>
          <p:cNvSpPr>
            <a:spLocks noGrp="1"/>
          </p:cNvSpPr>
          <p:nvPr>
            <p:ph type="ctrTitle"/>
          </p:nvPr>
        </p:nvSpPr>
        <p:spPr>
          <a:xfrm>
            <a:off x="1093020" y="9640956"/>
            <a:ext cx="16931868" cy="1827856"/>
          </a:xfrm>
          <a:prstGeom prst="rect">
            <a:avLst/>
          </a:prstGeom>
        </p:spPr>
        <p:txBody>
          <a:bodyPr anchor="b"/>
          <a:lstStyle>
            <a:lvl1pPr algn="l">
              <a:defRPr sz="7198" b="0" i="0">
                <a:solidFill>
                  <a:schemeClr val="bg1"/>
                </a:solidFill>
                <a:latin typeface="Setimo" panose="020B0603020204030204" pitchFamily="34" charset="77"/>
                <a:cs typeface="Setimo" panose="020B0603020204030204" pitchFamily="34" charset="77"/>
              </a:defRPr>
            </a:lvl1pPr>
          </a:lstStyle>
          <a:p>
            <a:r>
              <a:rPr lang="en-GB"/>
              <a:t>Click to edit Master title style</a:t>
            </a:r>
            <a:endParaRPr lang="is-IS"/>
          </a:p>
        </p:txBody>
      </p:sp>
      <p:sp>
        <p:nvSpPr>
          <p:cNvPr id="3" name="Subtitle 2">
            <a:extLst>
              <a:ext uri="{FF2B5EF4-FFF2-40B4-BE49-F238E27FC236}">
                <a16:creationId xmlns:a16="http://schemas.microsoft.com/office/drawing/2014/main" id="{DD519A42-DB97-EA3A-83F7-D3146CBCD20F}"/>
              </a:ext>
            </a:extLst>
          </p:cNvPr>
          <p:cNvSpPr>
            <a:spLocks noGrp="1"/>
          </p:cNvSpPr>
          <p:nvPr>
            <p:ph type="subTitle" idx="1"/>
          </p:nvPr>
        </p:nvSpPr>
        <p:spPr>
          <a:xfrm>
            <a:off x="1093020" y="11468815"/>
            <a:ext cx="16931868" cy="1173758"/>
          </a:xfrm>
          <a:prstGeom prst="rect">
            <a:avLst/>
          </a:prstGeom>
        </p:spPr>
        <p:txBody>
          <a:bodyPr/>
          <a:lstStyle>
            <a:lvl1pPr marL="0" indent="0" algn="l">
              <a:buNone/>
              <a:defRPr sz="4799" b="0" i="0">
                <a:solidFill>
                  <a:schemeClr val="bg1"/>
                </a:solidFill>
                <a:latin typeface="Setimo" panose="020B0603020204030204" pitchFamily="34" charset="77"/>
                <a:cs typeface="Setimo" panose="020B0603020204030204" pitchFamily="34" charset="77"/>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GB"/>
              <a:t>Click to edit Master subtitle style</a:t>
            </a:r>
            <a:endParaRPr lang="is-IS"/>
          </a:p>
        </p:txBody>
      </p:sp>
      <p:sp>
        <p:nvSpPr>
          <p:cNvPr id="7" name="Footer Placeholder 4">
            <a:extLst>
              <a:ext uri="{FF2B5EF4-FFF2-40B4-BE49-F238E27FC236}">
                <a16:creationId xmlns:a16="http://schemas.microsoft.com/office/drawing/2014/main" id="{F470A803-DB2C-83EA-2F4F-0CDA46E79DA3}"/>
              </a:ext>
            </a:extLst>
          </p:cNvPr>
          <p:cNvSpPr>
            <a:spLocks noGrp="1"/>
          </p:cNvSpPr>
          <p:nvPr>
            <p:ph type="ftr" sz="quarter" idx="11"/>
          </p:nvPr>
        </p:nvSpPr>
        <p:spPr>
          <a:xfrm>
            <a:off x="1093019" y="9275829"/>
            <a:ext cx="8227457" cy="730250"/>
          </a:xfrm>
          <a:prstGeom prst="rect">
            <a:avLst/>
          </a:prstGeom>
        </p:spPr>
        <p:txBody>
          <a:bodyPr/>
          <a:lstStyle>
            <a:lvl1pPr algn="l">
              <a:defRPr sz="2799" b="0" i="0">
                <a:solidFill>
                  <a:schemeClr val="bg1"/>
                </a:solidFill>
                <a:latin typeface="Setimo" panose="020B0603020204030204" pitchFamily="34" charset="77"/>
                <a:cs typeface="Setimo" panose="020B0603020204030204" pitchFamily="34" charset="77"/>
              </a:defRPr>
            </a:lvl1pPr>
          </a:lstStyle>
          <a:p>
            <a:endParaRPr lang="is-IS">
              <a:solidFill>
                <a:schemeClr val="bg1"/>
              </a:solidFill>
            </a:endParaRPr>
          </a:p>
        </p:txBody>
      </p:sp>
    </p:spTree>
    <p:extLst>
      <p:ext uri="{BB962C8B-B14F-4D97-AF65-F5344CB8AC3E}">
        <p14:creationId xmlns:p14="http://schemas.microsoft.com/office/powerpoint/2010/main" val="3655968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Upphafsglæra græn landlín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B5FB-11E4-BAFC-A5B6-9733D9E4DB51}"/>
              </a:ext>
            </a:extLst>
          </p:cNvPr>
          <p:cNvSpPr>
            <a:spLocks noGrp="1"/>
          </p:cNvSpPr>
          <p:nvPr>
            <p:ph type="ctrTitle"/>
          </p:nvPr>
        </p:nvSpPr>
        <p:spPr>
          <a:xfrm>
            <a:off x="1093020" y="9640956"/>
            <a:ext cx="16931868" cy="1827856"/>
          </a:xfrm>
          <a:prstGeom prst="rect">
            <a:avLst/>
          </a:prstGeom>
        </p:spPr>
        <p:txBody>
          <a:bodyPr anchor="b"/>
          <a:lstStyle>
            <a:lvl1pPr algn="l">
              <a:defRPr sz="7198" b="0" i="0">
                <a:solidFill>
                  <a:schemeClr val="bg1"/>
                </a:solidFill>
                <a:latin typeface="Setimo" panose="020B0603020204030204" pitchFamily="34" charset="77"/>
                <a:cs typeface="Setimo" panose="020B0603020204030204" pitchFamily="34" charset="77"/>
              </a:defRPr>
            </a:lvl1pPr>
          </a:lstStyle>
          <a:p>
            <a:r>
              <a:rPr lang="en-GB"/>
              <a:t>Click to edit Master title style</a:t>
            </a:r>
            <a:endParaRPr lang="is-IS"/>
          </a:p>
        </p:txBody>
      </p:sp>
      <p:sp>
        <p:nvSpPr>
          <p:cNvPr id="3" name="Subtitle 2">
            <a:extLst>
              <a:ext uri="{FF2B5EF4-FFF2-40B4-BE49-F238E27FC236}">
                <a16:creationId xmlns:a16="http://schemas.microsoft.com/office/drawing/2014/main" id="{DD519A42-DB97-EA3A-83F7-D3146CBCD20F}"/>
              </a:ext>
            </a:extLst>
          </p:cNvPr>
          <p:cNvSpPr>
            <a:spLocks noGrp="1"/>
          </p:cNvSpPr>
          <p:nvPr>
            <p:ph type="subTitle" idx="1"/>
          </p:nvPr>
        </p:nvSpPr>
        <p:spPr>
          <a:xfrm>
            <a:off x="1093020" y="11468815"/>
            <a:ext cx="16931868" cy="1173758"/>
          </a:xfrm>
          <a:prstGeom prst="rect">
            <a:avLst/>
          </a:prstGeom>
        </p:spPr>
        <p:txBody>
          <a:bodyPr/>
          <a:lstStyle>
            <a:lvl1pPr marL="0" indent="0" algn="l">
              <a:buNone/>
              <a:defRPr sz="4799" b="0" i="0">
                <a:solidFill>
                  <a:schemeClr val="bg1"/>
                </a:solidFill>
                <a:latin typeface="Setimo" panose="020B0603020204030204" pitchFamily="34" charset="77"/>
                <a:cs typeface="Setimo" panose="020B0603020204030204" pitchFamily="34" charset="77"/>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GB"/>
              <a:t>Click to edit Master subtitle style</a:t>
            </a:r>
            <a:endParaRPr lang="is-IS"/>
          </a:p>
        </p:txBody>
      </p:sp>
      <p:sp>
        <p:nvSpPr>
          <p:cNvPr id="7" name="Footer Placeholder 4">
            <a:extLst>
              <a:ext uri="{FF2B5EF4-FFF2-40B4-BE49-F238E27FC236}">
                <a16:creationId xmlns:a16="http://schemas.microsoft.com/office/drawing/2014/main" id="{F470A803-DB2C-83EA-2F4F-0CDA46E79DA3}"/>
              </a:ext>
            </a:extLst>
          </p:cNvPr>
          <p:cNvSpPr>
            <a:spLocks noGrp="1"/>
          </p:cNvSpPr>
          <p:nvPr>
            <p:ph type="ftr" sz="quarter" idx="11"/>
          </p:nvPr>
        </p:nvSpPr>
        <p:spPr>
          <a:xfrm>
            <a:off x="1093019" y="9275829"/>
            <a:ext cx="8227457" cy="730250"/>
          </a:xfrm>
          <a:prstGeom prst="rect">
            <a:avLst/>
          </a:prstGeom>
        </p:spPr>
        <p:txBody>
          <a:bodyPr/>
          <a:lstStyle>
            <a:lvl1pPr algn="l">
              <a:defRPr sz="2799" b="0" i="0">
                <a:solidFill>
                  <a:schemeClr val="bg1"/>
                </a:solidFill>
                <a:latin typeface="Setimo" panose="020B0603020204030204" pitchFamily="34" charset="77"/>
                <a:cs typeface="Setimo" panose="020B0603020204030204" pitchFamily="34" charset="77"/>
              </a:defRPr>
            </a:lvl1pPr>
          </a:lstStyle>
          <a:p>
            <a:endParaRPr lang="is-IS">
              <a:solidFill>
                <a:schemeClr val="bg1"/>
              </a:solidFill>
            </a:endParaRPr>
          </a:p>
        </p:txBody>
      </p:sp>
    </p:spTree>
    <p:extLst>
      <p:ext uri="{BB962C8B-B14F-4D97-AF65-F5344CB8AC3E}">
        <p14:creationId xmlns:p14="http://schemas.microsoft.com/office/powerpoint/2010/main" val="2859618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Upphafsglæra dökkblá götulín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B5FB-11E4-BAFC-A5B6-9733D9E4DB51}"/>
              </a:ext>
            </a:extLst>
          </p:cNvPr>
          <p:cNvSpPr>
            <a:spLocks noGrp="1"/>
          </p:cNvSpPr>
          <p:nvPr>
            <p:ph type="ctrTitle"/>
          </p:nvPr>
        </p:nvSpPr>
        <p:spPr>
          <a:xfrm>
            <a:off x="1093020" y="9640956"/>
            <a:ext cx="16931868" cy="1827856"/>
          </a:xfrm>
          <a:prstGeom prst="rect">
            <a:avLst/>
          </a:prstGeom>
        </p:spPr>
        <p:txBody>
          <a:bodyPr anchor="b"/>
          <a:lstStyle>
            <a:lvl1pPr algn="l">
              <a:defRPr sz="7198" b="0" i="0">
                <a:solidFill>
                  <a:schemeClr val="bg1"/>
                </a:solidFill>
                <a:latin typeface="Setimo" panose="020B0603020204030204" pitchFamily="34" charset="77"/>
                <a:cs typeface="Setimo" panose="020B0603020204030204" pitchFamily="34" charset="77"/>
              </a:defRPr>
            </a:lvl1pPr>
          </a:lstStyle>
          <a:p>
            <a:r>
              <a:rPr lang="en-GB"/>
              <a:t>Click to edit Master title style</a:t>
            </a:r>
            <a:endParaRPr lang="is-IS"/>
          </a:p>
        </p:txBody>
      </p:sp>
      <p:sp>
        <p:nvSpPr>
          <p:cNvPr id="3" name="Subtitle 2">
            <a:extLst>
              <a:ext uri="{FF2B5EF4-FFF2-40B4-BE49-F238E27FC236}">
                <a16:creationId xmlns:a16="http://schemas.microsoft.com/office/drawing/2014/main" id="{DD519A42-DB97-EA3A-83F7-D3146CBCD20F}"/>
              </a:ext>
            </a:extLst>
          </p:cNvPr>
          <p:cNvSpPr>
            <a:spLocks noGrp="1"/>
          </p:cNvSpPr>
          <p:nvPr>
            <p:ph type="subTitle" idx="1"/>
          </p:nvPr>
        </p:nvSpPr>
        <p:spPr>
          <a:xfrm>
            <a:off x="1093020" y="11468815"/>
            <a:ext cx="16931868" cy="1173758"/>
          </a:xfrm>
          <a:prstGeom prst="rect">
            <a:avLst/>
          </a:prstGeom>
        </p:spPr>
        <p:txBody>
          <a:bodyPr/>
          <a:lstStyle>
            <a:lvl1pPr marL="0" indent="0" algn="l">
              <a:buNone/>
              <a:defRPr sz="4799" b="0" i="0">
                <a:solidFill>
                  <a:schemeClr val="bg1"/>
                </a:solidFill>
                <a:latin typeface="Setimo" panose="020B0603020204030204" pitchFamily="34" charset="77"/>
                <a:cs typeface="Setimo" panose="020B0603020204030204" pitchFamily="34" charset="77"/>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GB"/>
              <a:t>Click to edit Master subtitle style</a:t>
            </a:r>
            <a:endParaRPr lang="is-IS"/>
          </a:p>
        </p:txBody>
      </p:sp>
      <p:sp>
        <p:nvSpPr>
          <p:cNvPr id="4" name="Footer Placeholder 4">
            <a:extLst>
              <a:ext uri="{FF2B5EF4-FFF2-40B4-BE49-F238E27FC236}">
                <a16:creationId xmlns:a16="http://schemas.microsoft.com/office/drawing/2014/main" id="{F4144579-EBB1-B106-8B2E-7EBB08E5AC09}"/>
              </a:ext>
            </a:extLst>
          </p:cNvPr>
          <p:cNvSpPr>
            <a:spLocks noGrp="1"/>
          </p:cNvSpPr>
          <p:nvPr>
            <p:ph type="ftr" sz="quarter" idx="11"/>
          </p:nvPr>
        </p:nvSpPr>
        <p:spPr>
          <a:xfrm>
            <a:off x="1093019" y="9275829"/>
            <a:ext cx="8227457" cy="730250"/>
          </a:xfrm>
          <a:prstGeom prst="rect">
            <a:avLst/>
          </a:prstGeom>
        </p:spPr>
        <p:txBody>
          <a:bodyPr/>
          <a:lstStyle>
            <a:lvl1pPr algn="l">
              <a:defRPr sz="2799" b="0" i="0">
                <a:solidFill>
                  <a:schemeClr val="bg1"/>
                </a:solidFill>
                <a:latin typeface="Setimo" panose="020B0603020204030204" pitchFamily="34" charset="77"/>
                <a:cs typeface="Setimo" panose="020B0603020204030204" pitchFamily="34" charset="77"/>
              </a:defRPr>
            </a:lvl1pPr>
          </a:lstStyle>
          <a:p>
            <a:endParaRPr lang="is-IS">
              <a:solidFill>
                <a:schemeClr val="bg1"/>
              </a:solidFill>
            </a:endParaRPr>
          </a:p>
        </p:txBody>
      </p:sp>
    </p:spTree>
    <p:extLst>
      <p:ext uri="{BB962C8B-B14F-4D97-AF65-F5344CB8AC3E}">
        <p14:creationId xmlns:p14="http://schemas.microsoft.com/office/powerpoint/2010/main" val="374061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D4C9D0-4C4D-4BDB-82AB-D0D5A8717009}" type="datetime1">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0655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Upphafsglæra dökkblá landlín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B5FB-11E4-BAFC-A5B6-9733D9E4DB51}"/>
              </a:ext>
            </a:extLst>
          </p:cNvPr>
          <p:cNvSpPr>
            <a:spLocks noGrp="1"/>
          </p:cNvSpPr>
          <p:nvPr>
            <p:ph type="ctrTitle"/>
          </p:nvPr>
        </p:nvSpPr>
        <p:spPr>
          <a:xfrm>
            <a:off x="1093020" y="9640956"/>
            <a:ext cx="16931868" cy="1827856"/>
          </a:xfrm>
          <a:prstGeom prst="rect">
            <a:avLst/>
          </a:prstGeom>
        </p:spPr>
        <p:txBody>
          <a:bodyPr anchor="b"/>
          <a:lstStyle>
            <a:lvl1pPr algn="l">
              <a:defRPr sz="7198" b="0" i="0">
                <a:solidFill>
                  <a:schemeClr val="bg1"/>
                </a:solidFill>
                <a:latin typeface="Setimo" panose="020B0603020204030204" pitchFamily="34" charset="77"/>
                <a:cs typeface="Setimo" panose="020B0603020204030204" pitchFamily="34" charset="77"/>
              </a:defRPr>
            </a:lvl1pPr>
          </a:lstStyle>
          <a:p>
            <a:r>
              <a:rPr lang="en-GB"/>
              <a:t>Click to edit Master title style</a:t>
            </a:r>
            <a:endParaRPr lang="is-IS"/>
          </a:p>
        </p:txBody>
      </p:sp>
      <p:sp>
        <p:nvSpPr>
          <p:cNvPr id="3" name="Subtitle 2">
            <a:extLst>
              <a:ext uri="{FF2B5EF4-FFF2-40B4-BE49-F238E27FC236}">
                <a16:creationId xmlns:a16="http://schemas.microsoft.com/office/drawing/2014/main" id="{DD519A42-DB97-EA3A-83F7-D3146CBCD20F}"/>
              </a:ext>
            </a:extLst>
          </p:cNvPr>
          <p:cNvSpPr>
            <a:spLocks noGrp="1"/>
          </p:cNvSpPr>
          <p:nvPr>
            <p:ph type="subTitle" idx="1"/>
          </p:nvPr>
        </p:nvSpPr>
        <p:spPr>
          <a:xfrm>
            <a:off x="1093020" y="11468815"/>
            <a:ext cx="16931868" cy="1173758"/>
          </a:xfrm>
          <a:prstGeom prst="rect">
            <a:avLst/>
          </a:prstGeom>
        </p:spPr>
        <p:txBody>
          <a:bodyPr/>
          <a:lstStyle>
            <a:lvl1pPr marL="0" indent="0" algn="l">
              <a:buNone/>
              <a:defRPr sz="4799" b="0" i="0">
                <a:solidFill>
                  <a:schemeClr val="bg1"/>
                </a:solidFill>
                <a:latin typeface="Setimo" panose="020B0603020204030204" pitchFamily="34" charset="77"/>
                <a:cs typeface="Setimo" panose="020B0603020204030204" pitchFamily="34" charset="77"/>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GB"/>
              <a:t>Click to edit Master subtitle style</a:t>
            </a:r>
            <a:endParaRPr lang="is-IS"/>
          </a:p>
        </p:txBody>
      </p:sp>
      <p:sp>
        <p:nvSpPr>
          <p:cNvPr id="4" name="Footer Placeholder 4">
            <a:extLst>
              <a:ext uri="{FF2B5EF4-FFF2-40B4-BE49-F238E27FC236}">
                <a16:creationId xmlns:a16="http://schemas.microsoft.com/office/drawing/2014/main" id="{F4144579-EBB1-B106-8B2E-7EBB08E5AC09}"/>
              </a:ext>
            </a:extLst>
          </p:cNvPr>
          <p:cNvSpPr>
            <a:spLocks noGrp="1"/>
          </p:cNvSpPr>
          <p:nvPr>
            <p:ph type="ftr" sz="quarter" idx="11"/>
          </p:nvPr>
        </p:nvSpPr>
        <p:spPr>
          <a:xfrm>
            <a:off x="1093019" y="9275829"/>
            <a:ext cx="8227457" cy="730250"/>
          </a:xfrm>
          <a:prstGeom prst="rect">
            <a:avLst/>
          </a:prstGeom>
        </p:spPr>
        <p:txBody>
          <a:bodyPr/>
          <a:lstStyle>
            <a:lvl1pPr algn="l">
              <a:defRPr sz="2799" b="0" i="0">
                <a:solidFill>
                  <a:schemeClr val="bg1"/>
                </a:solidFill>
                <a:latin typeface="Setimo" panose="020B0603020204030204" pitchFamily="34" charset="77"/>
                <a:cs typeface="Setimo" panose="020B0603020204030204" pitchFamily="34" charset="77"/>
              </a:defRPr>
            </a:lvl1pPr>
          </a:lstStyle>
          <a:p>
            <a:endParaRPr lang="is-IS">
              <a:solidFill>
                <a:schemeClr val="bg1"/>
              </a:solidFill>
            </a:endParaRPr>
          </a:p>
        </p:txBody>
      </p:sp>
    </p:spTree>
    <p:extLst>
      <p:ext uri="{BB962C8B-B14F-4D97-AF65-F5344CB8AC3E}">
        <p14:creationId xmlns:p14="http://schemas.microsoft.com/office/powerpoint/2010/main" val="70460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Upphafsglæra ljósblá götulín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B5FB-11E4-BAFC-A5B6-9733D9E4DB51}"/>
              </a:ext>
            </a:extLst>
          </p:cNvPr>
          <p:cNvSpPr>
            <a:spLocks noGrp="1"/>
          </p:cNvSpPr>
          <p:nvPr>
            <p:ph type="ctrTitle"/>
          </p:nvPr>
        </p:nvSpPr>
        <p:spPr>
          <a:xfrm>
            <a:off x="1093020" y="9640956"/>
            <a:ext cx="16931868" cy="1827856"/>
          </a:xfrm>
          <a:prstGeom prst="rect">
            <a:avLst/>
          </a:prstGeom>
        </p:spPr>
        <p:txBody>
          <a:bodyPr anchor="b"/>
          <a:lstStyle>
            <a:lvl1pPr algn="l">
              <a:defRPr sz="7198" b="0" i="0">
                <a:solidFill>
                  <a:srgbClr val="11223A"/>
                </a:solidFill>
                <a:latin typeface="Setimo" panose="020B0603020204030204" pitchFamily="34" charset="77"/>
                <a:cs typeface="Setimo" panose="020B0603020204030204" pitchFamily="34" charset="77"/>
              </a:defRPr>
            </a:lvl1pPr>
          </a:lstStyle>
          <a:p>
            <a:r>
              <a:rPr lang="en-GB"/>
              <a:t>Click to edit Master title style</a:t>
            </a:r>
            <a:endParaRPr lang="is-IS"/>
          </a:p>
        </p:txBody>
      </p:sp>
      <p:sp>
        <p:nvSpPr>
          <p:cNvPr id="3" name="Subtitle 2">
            <a:extLst>
              <a:ext uri="{FF2B5EF4-FFF2-40B4-BE49-F238E27FC236}">
                <a16:creationId xmlns:a16="http://schemas.microsoft.com/office/drawing/2014/main" id="{DD519A42-DB97-EA3A-83F7-D3146CBCD20F}"/>
              </a:ext>
            </a:extLst>
          </p:cNvPr>
          <p:cNvSpPr>
            <a:spLocks noGrp="1"/>
          </p:cNvSpPr>
          <p:nvPr>
            <p:ph type="subTitle" idx="1"/>
          </p:nvPr>
        </p:nvSpPr>
        <p:spPr>
          <a:xfrm>
            <a:off x="1093020" y="11468815"/>
            <a:ext cx="16931868" cy="1173758"/>
          </a:xfrm>
          <a:prstGeom prst="rect">
            <a:avLst/>
          </a:prstGeom>
        </p:spPr>
        <p:txBody>
          <a:bodyPr/>
          <a:lstStyle>
            <a:lvl1pPr marL="0" indent="0" algn="l">
              <a:buNone/>
              <a:defRPr sz="4799" b="0" i="0">
                <a:solidFill>
                  <a:srgbClr val="11223A"/>
                </a:solidFill>
                <a:latin typeface="Setimo" panose="020B0603020204030204" pitchFamily="34" charset="77"/>
                <a:cs typeface="Setimo" panose="020B0603020204030204" pitchFamily="34" charset="77"/>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GB"/>
              <a:t>Click to edit Master subtitle style</a:t>
            </a:r>
            <a:endParaRPr lang="is-IS"/>
          </a:p>
        </p:txBody>
      </p:sp>
      <p:sp>
        <p:nvSpPr>
          <p:cNvPr id="4" name="Footer Placeholder 4">
            <a:extLst>
              <a:ext uri="{FF2B5EF4-FFF2-40B4-BE49-F238E27FC236}">
                <a16:creationId xmlns:a16="http://schemas.microsoft.com/office/drawing/2014/main" id="{0F53AFE0-7E74-D2B8-69B3-D579E6A54229}"/>
              </a:ext>
            </a:extLst>
          </p:cNvPr>
          <p:cNvSpPr>
            <a:spLocks noGrp="1"/>
          </p:cNvSpPr>
          <p:nvPr>
            <p:ph type="ftr" sz="quarter" idx="11"/>
          </p:nvPr>
        </p:nvSpPr>
        <p:spPr>
          <a:xfrm>
            <a:off x="1093019" y="9275829"/>
            <a:ext cx="8227457" cy="730250"/>
          </a:xfrm>
          <a:prstGeom prst="rect">
            <a:avLst/>
          </a:prstGeom>
        </p:spPr>
        <p:txBody>
          <a:bodyPr/>
          <a:lstStyle>
            <a:lvl1pPr algn="l">
              <a:defRPr sz="2799" b="0" i="0">
                <a:solidFill>
                  <a:srgbClr val="11223A"/>
                </a:solidFill>
                <a:latin typeface="Setimo" panose="020B0603020204030204" pitchFamily="34" charset="77"/>
                <a:cs typeface="Setimo" panose="020B0603020204030204" pitchFamily="34" charset="77"/>
              </a:defRPr>
            </a:lvl1pPr>
          </a:lstStyle>
          <a:p>
            <a:endParaRPr lang="is-IS">
              <a:solidFill>
                <a:srgbClr val="11223A"/>
              </a:solidFill>
            </a:endParaRPr>
          </a:p>
        </p:txBody>
      </p:sp>
    </p:spTree>
    <p:extLst>
      <p:ext uri="{BB962C8B-B14F-4D97-AF65-F5344CB8AC3E}">
        <p14:creationId xmlns:p14="http://schemas.microsoft.com/office/powerpoint/2010/main" val="2994979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Upphafsglæra ljósblá landlín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B5FB-11E4-BAFC-A5B6-9733D9E4DB51}"/>
              </a:ext>
            </a:extLst>
          </p:cNvPr>
          <p:cNvSpPr>
            <a:spLocks noGrp="1"/>
          </p:cNvSpPr>
          <p:nvPr>
            <p:ph type="ctrTitle"/>
          </p:nvPr>
        </p:nvSpPr>
        <p:spPr>
          <a:xfrm>
            <a:off x="1093020" y="9640956"/>
            <a:ext cx="16931868" cy="1827856"/>
          </a:xfrm>
          <a:prstGeom prst="rect">
            <a:avLst/>
          </a:prstGeom>
        </p:spPr>
        <p:txBody>
          <a:bodyPr anchor="b"/>
          <a:lstStyle>
            <a:lvl1pPr algn="l">
              <a:defRPr sz="7198" b="0" i="0">
                <a:solidFill>
                  <a:srgbClr val="11223A"/>
                </a:solidFill>
                <a:latin typeface="Setimo" panose="020B0603020204030204" pitchFamily="34" charset="77"/>
                <a:cs typeface="Setimo" panose="020B0603020204030204" pitchFamily="34" charset="77"/>
              </a:defRPr>
            </a:lvl1pPr>
          </a:lstStyle>
          <a:p>
            <a:r>
              <a:rPr lang="en-GB"/>
              <a:t>Click to edit Master title style</a:t>
            </a:r>
            <a:endParaRPr lang="is-IS"/>
          </a:p>
        </p:txBody>
      </p:sp>
      <p:sp>
        <p:nvSpPr>
          <p:cNvPr id="3" name="Subtitle 2">
            <a:extLst>
              <a:ext uri="{FF2B5EF4-FFF2-40B4-BE49-F238E27FC236}">
                <a16:creationId xmlns:a16="http://schemas.microsoft.com/office/drawing/2014/main" id="{DD519A42-DB97-EA3A-83F7-D3146CBCD20F}"/>
              </a:ext>
            </a:extLst>
          </p:cNvPr>
          <p:cNvSpPr>
            <a:spLocks noGrp="1"/>
          </p:cNvSpPr>
          <p:nvPr>
            <p:ph type="subTitle" idx="1"/>
          </p:nvPr>
        </p:nvSpPr>
        <p:spPr>
          <a:xfrm>
            <a:off x="1093020" y="11468815"/>
            <a:ext cx="16931868" cy="1173758"/>
          </a:xfrm>
          <a:prstGeom prst="rect">
            <a:avLst/>
          </a:prstGeom>
        </p:spPr>
        <p:txBody>
          <a:bodyPr/>
          <a:lstStyle>
            <a:lvl1pPr marL="0" indent="0" algn="l">
              <a:buNone/>
              <a:defRPr sz="4799" b="0" i="0">
                <a:solidFill>
                  <a:srgbClr val="11223A"/>
                </a:solidFill>
                <a:latin typeface="Setimo" panose="020B0603020204030204" pitchFamily="34" charset="77"/>
                <a:cs typeface="Setimo" panose="020B0603020204030204" pitchFamily="34" charset="77"/>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GB"/>
              <a:t>Click to edit Master subtitle style</a:t>
            </a:r>
            <a:endParaRPr lang="is-IS"/>
          </a:p>
        </p:txBody>
      </p:sp>
      <p:sp>
        <p:nvSpPr>
          <p:cNvPr id="4" name="Footer Placeholder 4">
            <a:extLst>
              <a:ext uri="{FF2B5EF4-FFF2-40B4-BE49-F238E27FC236}">
                <a16:creationId xmlns:a16="http://schemas.microsoft.com/office/drawing/2014/main" id="{0F53AFE0-7E74-D2B8-69B3-D579E6A54229}"/>
              </a:ext>
            </a:extLst>
          </p:cNvPr>
          <p:cNvSpPr>
            <a:spLocks noGrp="1"/>
          </p:cNvSpPr>
          <p:nvPr>
            <p:ph type="ftr" sz="quarter" idx="11"/>
          </p:nvPr>
        </p:nvSpPr>
        <p:spPr>
          <a:xfrm>
            <a:off x="1093019" y="9275829"/>
            <a:ext cx="8227457" cy="730250"/>
          </a:xfrm>
          <a:prstGeom prst="rect">
            <a:avLst/>
          </a:prstGeom>
        </p:spPr>
        <p:txBody>
          <a:bodyPr/>
          <a:lstStyle>
            <a:lvl1pPr algn="l">
              <a:defRPr sz="2799" b="0" i="0">
                <a:solidFill>
                  <a:srgbClr val="11223A"/>
                </a:solidFill>
                <a:latin typeface="Setimo" panose="020B0603020204030204" pitchFamily="34" charset="77"/>
                <a:cs typeface="Setimo" panose="020B0603020204030204" pitchFamily="34" charset="77"/>
              </a:defRPr>
            </a:lvl1pPr>
          </a:lstStyle>
          <a:p>
            <a:endParaRPr lang="is-IS">
              <a:solidFill>
                <a:srgbClr val="11223A"/>
              </a:solidFill>
            </a:endParaRPr>
          </a:p>
        </p:txBody>
      </p:sp>
    </p:spTree>
    <p:extLst>
      <p:ext uri="{BB962C8B-B14F-4D97-AF65-F5344CB8AC3E}">
        <p14:creationId xmlns:p14="http://schemas.microsoft.com/office/powerpoint/2010/main" val="1355453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Upphafsglæra ljósgrá götulín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B5FB-11E4-BAFC-A5B6-9733D9E4DB51}"/>
              </a:ext>
            </a:extLst>
          </p:cNvPr>
          <p:cNvSpPr>
            <a:spLocks noGrp="1"/>
          </p:cNvSpPr>
          <p:nvPr>
            <p:ph type="ctrTitle"/>
          </p:nvPr>
        </p:nvSpPr>
        <p:spPr>
          <a:xfrm>
            <a:off x="1093020" y="9640956"/>
            <a:ext cx="16931868" cy="1827856"/>
          </a:xfrm>
          <a:prstGeom prst="rect">
            <a:avLst/>
          </a:prstGeom>
        </p:spPr>
        <p:txBody>
          <a:bodyPr anchor="b"/>
          <a:lstStyle>
            <a:lvl1pPr algn="l">
              <a:defRPr sz="7198" b="0" i="0">
                <a:solidFill>
                  <a:srgbClr val="11223A"/>
                </a:solidFill>
                <a:latin typeface="Setimo" panose="020B0603020204030204" pitchFamily="34" charset="77"/>
                <a:cs typeface="Setimo" panose="020B0603020204030204" pitchFamily="34" charset="77"/>
              </a:defRPr>
            </a:lvl1pPr>
          </a:lstStyle>
          <a:p>
            <a:r>
              <a:rPr lang="en-GB"/>
              <a:t>Click to edit Master title style</a:t>
            </a:r>
            <a:endParaRPr lang="is-IS"/>
          </a:p>
        </p:txBody>
      </p:sp>
      <p:sp>
        <p:nvSpPr>
          <p:cNvPr id="3" name="Subtitle 2">
            <a:extLst>
              <a:ext uri="{FF2B5EF4-FFF2-40B4-BE49-F238E27FC236}">
                <a16:creationId xmlns:a16="http://schemas.microsoft.com/office/drawing/2014/main" id="{DD519A42-DB97-EA3A-83F7-D3146CBCD20F}"/>
              </a:ext>
            </a:extLst>
          </p:cNvPr>
          <p:cNvSpPr>
            <a:spLocks noGrp="1"/>
          </p:cNvSpPr>
          <p:nvPr>
            <p:ph type="subTitle" idx="1"/>
          </p:nvPr>
        </p:nvSpPr>
        <p:spPr>
          <a:xfrm>
            <a:off x="1093020" y="11468815"/>
            <a:ext cx="16931868" cy="1173758"/>
          </a:xfrm>
          <a:prstGeom prst="rect">
            <a:avLst/>
          </a:prstGeom>
        </p:spPr>
        <p:txBody>
          <a:bodyPr/>
          <a:lstStyle>
            <a:lvl1pPr marL="0" indent="0" algn="l">
              <a:buNone/>
              <a:defRPr sz="4799" b="0" i="0">
                <a:solidFill>
                  <a:srgbClr val="11223A"/>
                </a:solidFill>
                <a:latin typeface="Setimo" panose="020B0603020204030204" pitchFamily="34" charset="77"/>
                <a:cs typeface="Setimo" panose="020B0603020204030204" pitchFamily="34" charset="77"/>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GB"/>
              <a:t>Click to edit Master subtitle style</a:t>
            </a:r>
            <a:endParaRPr lang="is-IS"/>
          </a:p>
        </p:txBody>
      </p:sp>
      <p:sp>
        <p:nvSpPr>
          <p:cNvPr id="5" name="Footer Placeholder 4">
            <a:extLst>
              <a:ext uri="{FF2B5EF4-FFF2-40B4-BE49-F238E27FC236}">
                <a16:creationId xmlns:a16="http://schemas.microsoft.com/office/drawing/2014/main" id="{F86EF8D9-4A81-B5F9-3B2B-8B41FB1DB92F}"/>
              </a:ext>
            </a:extLst>
          </p:cNvPr>
          <p:cNvSpPr>
            <a:spLocks noGrp="1"/>
          </p:cNvSpPr>
          <p:nvPr>
            <p:ph type="ftr" sz="quarter" idx="11"/>
          </p:nvPr>
        </p:nvSpPr>
        <p:spPr>
          <a:xfrm>
            <a:off x="1093019" y="9275829"/>
            <a:ext cx="8227457" cy="730250"/>
          </a:xfrm>
          <a:prstGeom prst="rect">
            <a:avLst/>
          </a:prstGeom>
        </p:spPr>
        <p:txBody>
          <a:bodyPr/>
          <a:lstStyle>
            <a:lvl1pPr algn="l">
              <a:defRPr sz="2799" b="0" i="0">
                <a:solidFill>
                  <a:srgbClr val="11223A"/>
                </a:solidFill>
                <a:latin typeface="Setimo" panose="020B0603020204030204" pitchFamily="34" charset="77"/>
                <a:cs typeface="Setimo" panose="020B0603020204030204" pitchFamily="34" charset="77"/>
              </a:defRPr>
            </a:lvl1pPr>
          </a:lstStyle>
          <a:p>
            <a:endParaRPr lang="is-IS" sz="2799"/>
          </a:p>
        </p:txBody>
      </p:sp>
    </p:spTree>
    <p:extLst>
      <p:ext uri="{BB962C8B-B14F-4D97-AF65-F5344CB8AC3E}">
        <p14:creationId xmlns:p14="http://schemas.microsoft.com/office/powerpoint/2010/main" val="1156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Upphafsglæra ljósgrá landlín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B5FB-11E4-BAFC-A5B6-9733D9E4DB51}"/>
              </a:ext>
            </a:extLst>
          </p:cNvPr>
          <p:cNvSpPr>
            <a:spLocks noGrp="1"/>
          </p:cNvSpPr>
          <p:nvPr>
            <p:ph type="ctrTitle"/>
          </p:nvPr>
        </p:nvSpPr>
        <p:spPr>
          <a:xfrm>
            <a:off x="1093020" y="9640956"/>
            <a:ext cx="16931868" cy="1827856"/>
          </a:xfrm>
          <a:prstGeom prst="rect">
            <a:avLst/>
          </a:prstGeom>
        </p:spPr>
        <p:txBody>
          <a:bodyPr anchor="b"/>
          <a:lstStyle>
            <a:lvl1pPr algn="l">
              <a:defRPr sz="7198" b="0" i="0">
                <a:solidFill>
                  <a:srgbClr val="11223A"/>
                </a:solidFill>
                <a:latin typeface="Setimo" panose="020B0603020204030204" pitchFamily="34" charset="77"/>
                <a:cs typeface="Setimo" panose="020B0603020204030204" pitchFamily="34" charset="77"/>
              </a:defRPr>
            </a:lvl1pPr>
          </a:lstStyle>
          <a:p>
            <a:r>
              <a:rPr lang="en-GB"/>
              <a:t>Click to edit Master title style</a:t>
            </a:r>
            <a:endParaRPr lang="is-IS"/>
          </a:p>
        </p:txBody>
      </p:sp>
      <p:sp>
        <p:nvSpPr>
          <p:cNvPr id="3" name="Subtitle 2">
            <a:extLst>
              <a:ext uri="{FF2B5EF4-FFF2-40B4-BE49-F238E27FC236}">
                <a16:creationId xmlns:a16="http://schemas.microsoft.com/office/drawing/2014/main" id="{DD519A42-DB97-EA3A-83F7-D3146CBCD20F}"/>
              </a:ext>
            </a:extLst>
          </p:cNvPr>
          <p:cNvSpPr>
            <a:spLocks noGrp="1"/>
          </p:cNvSpPr>
          <p:nvPr>
            <p:ph type="subTitle" idx="1"/>
          </p:nvPr>
        </p:nvSpPr>
        <p:spPr>
          <a:xfrm>
            <a:off x="1093020" y="11468815"/>
            <a:ext cx="16931868" cy="1173758"/>
          </a:xfrm>
          <a:prstGeom prst="rect">
            <a:avLst/>
          </a:prstGeom>
        </p:spPr>
        <p:txBody>
          <a:bodyPr/>
          <a:lstStyle>
            <a:lvl1pPr marL="0" indent="0" algn="l">
              <a:buNone/>
              <a:defRPr sz="4799" b="0" i="0">
                <a:solidFill>
                  <a:srgbClr val="11223A"/>
                </a:solidFill>
                <a:latin typeface="Setimo" panose="020B0603020204030204" pitchFamily="34" charset="77"/>
                <a:cs typeface="Setimo" panose="020B0603020204030204" pitchFamily="34" charset="77"/>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GB"/>
              <a:t>Click to edit Master subtitle style</a:t>
            </a:r>
            <a:endParaRPr lang="is-IS"/>
          </a:p>
        </p:txBody>
      </p:sp>
      <p:sp>
        <p:nvSpPr>
          <p:cNvPr id="5" name="Footer Placeholder 4">
            <a:extLst>
              <a:ext uri="{FF2B5EF4-FFF2-40B4-BE49-F238E27FC236}">
                <a16:creationId xmlns:a16="http://schemas.microsoft.com/office/drawing/2014/main" id="{F86EF8D9-4A81-B5F9-3B2B-8B41FB1DB92F}"/>
              </a:ext>
            </a:extLst>
          </p:cNvPr>
          <p:cNvSpPr>
            <a:spLocks noGrp="1"/>
          </p:cNvSpPr>
          <p:nvPr>
            <p:ph type="ftr" sz="quarter" idx="11"/>
          </p:nvPr>
        </p:nvSpPr>
        <p:spPr>
          <a:xfrm>
            <a:off x="1093019" y="9275829"/>
            <a:ext cx="8227457" cy="730250"/>
          </a:xfrm>
          <a:prstGeom prst="rect">
            <a:avLst/>
          </a:prstGeom>
        </p:spPr>
        <p:txBody>
          <a:bodyPr/>
          <a:lstStyle>
            <a:lvl1pPr algn="l">
              <a:defRPr sz="2799" b="0" i="0">
                <a:solidFill>
                  <a:srgbClr val="11223A"/>
                </a:solidFill>
                <a:latin typeface="Setimo" panose="020B0603020204030204" pitchFamily="34" charset="77"/>
                <a:cs typeface="Setimo" panose="020B0603020204030204" pitchFamily="34" charset="77"/>
              </a:defRPr>
            </a:lvl1pPr>
          </a:lstStyle>
          <a:p>
            <a:endParaRPr lang="is-IS" sz="2799"/>
          </a:p>
        </p:txBody>
      </p:sp>
    </p:spTree>
    <p:extLst>
      <p:ext uri="{BB962C8B-B14F-4D97-AF65-F5344CB8AC3E}">
        <p14:creationId xmlns:p14="http://schemas.microsoft.com/office/powerpoint/2010/main" val="168299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4A1AB0-38D9-4923-90CD-7C458EF57F83}" type="datetime1">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7929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2F9209-38FA-4714-A580-3B17A7D999D5}" type="datetime1">
              <a:rPr lang="en-US" smtClean="0"/>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7549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73D2A-E7EA-455E-B94E-5B16808418BD}" type="datetime1">
              <a:rPr lang="en-US" smtClean="0"/>
              <a:t>7/7/2026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7913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C7409-0365-4452-B144-70D55B063A89}" type="datetime1">
              <a:rPr lang="en-US" smtClean="0"/>
              <a:t>7/7/2026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5199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36237-E16B-4E89-BDFD-38D2BD16A153}" type="datetime1">
              <a:rPr lang="en-US" smtClean="0"/>
              <a:t>7/7/2026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2630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9C57F73C-D455-4EC1-8E29-9DB78DBEF18A}" type="datetime1">
              <a:rPr lang="en-US" smtClean="0"/>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7160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7FB1A37F-7377-4681-BAC6-7FC7EBEA7BDB}" type="datetime1">
              <a:rPr lang="en-US" smtClean="0"/>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4442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F96DBA9E-7AAF-4A19-BA1C-C8F97A5BDDC4}" type="datetime1">
              <a:rPr lang="en-US" smtClean="0"/>
              <a:t>7/7/2026</a:t>
            </a:fld>
            <a:endParaRPr lang="en-US"/>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617430621"/>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3977" r:id="rId12"/>
    <p:sldLayoutId id="2147484134" r:id="rId13"/>
    <p:sldLayoutId id="2147484157" r:id="rId14"/>
    <p:sldLayoutId id="2147484158" r:id="rId15"/>
    <p:sldLayoutId id="2147484159" r:id="rId16"/>
  </p:sldLayoutIdLst>
  <p:hf sldNum="0"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118022"/>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Lst>
  <p:hf sldNum="0"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I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sv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sland.is/s/stafraent-island/umbodskerfi" TargetMode="External"/><Relationship Id="rId2" Type="http://schemas.openxmlformats.org/officeDocument/2006/relationships/hyperlink" Target="https://www.skatturinn.is/fyrirtaekjaskra/almenn-felagasamtok-og-onnur-felog/husfelo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ms.is/mannvirkjaskra/byggingarleyf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mailto:no-reply@notifications.hms.is" TargetMode="Externa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sland.is/s/stafraent-island/thjonustur/umbodskerf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hyperlink" Target="https://island.is/s/stafraent-island/thjonustur/umbodskerfi" TargetMode="Externa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customXml" Target="../ink/ink1.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ms.is/fasteignaskr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sv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hms.is/fagadilar-imannvirkjagerd/gaedastjornunarkerfi/gaedastjornunarkerfi-honnuda" TargetMode="External"/><Relationship Id="rId5" Type="http://schemas.openxmlformats.org/officeDocument/2006/relationships/hyperlink" Target="https://www.skatturinn.is/fyrirtaekjaskra/almenn-felagasamtok-og-onnur-felog/husfelog/" TargetMode="External"/><Relationship Id="rId4" Type="http://schemas.openxmlformats.org/officeDocument/2006/relationships/hyperlink" Target="https://island.is/s/stafraent-island/umbodsker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a:extLst>
              <a:ext uri="{FF2B5EF4-FFF2-40B4-BE49-F238E27FC236}">
                <a16:creationId xmlns:a16="http://schemas.microsoft.com/office/drawing/2014/main" id="{3EBC151A-BADE-2A06-B18C-5B3AD9DB5C55}"/>
              </a:ext>
            </a:extLst>
          </p:cNvPr>
          <p:cNvSpPr>
            <a:spLocks noGrp="1"/>
          </p:cNvSpPr>
          <p:nvPr>
            <p:ph type="ctrTitle"/>
          </p:nvPr>
        </p:nvSpPr>
        <p:spPr>
          <a:xfrm>
            <a:off x="741327" y="6823495"/>
            <a:ext cx="16931868" cy="4477110"/>
          </a:xfrm>
        </p:spPr>
        <p:txBody>
          <a:bodyPr/>
          <a:lstStyle/>
          <a:p>
            <a:r>
              <a:rPr lang="is-IS" dirty="0"/>
              <a:t>Byggingarleyfi á Íslandi</a:t>
            </a:r>
            <a:br>
              <a:rPr lang="is-IS" dirty="0"/>
            </a:br>
            <a:r>
              <a:rPr lang="is-IS" sz="5400" dirty="0"/>
              <a:t>Allt á einum stað</a:t>
            </a:r>
            <a:br>
              <a:rPr lang="is-IS" sz="5400" dirty="0"/>
            </a:br>
            <a:br>
              <a:rPr lang="is-IS" sz="5400" dirty="0"/>
            </a:br>
            <a:r>
              <a:rPr lang="is-IS" sz="5400" dirty="0"/>
              <a:t>Leiðbeiningar</a:t>
            </a:r>
            <a:br>
              <a:rPr lang="is-IS" sz="5400" dirty="0"/>
            </a:br>
            <a:endParaRPr lang="is-IS" sz="5400" dirty="0"/>
          </a:p>
        </p:txBody>
      </p:sp>
      <p:sp>
        <p:nvSpPr>
          <p:cNvPr id="2" name="Textarammi 1">
            <a:extLst>
              <a:ext uri="{FF2B5EF4-FFF2-40B4-BE49-F238E27FC236}">
                <a16:creationId xmlns:a16="http://schemas.microsoft.com/office/drawing/2014/main" id="{1006AC79-20AB-9414-C138-4A72DCC64830}"/>
              </a:ext>
            </a:extLst>
          </p:cNvPr>
          <p:cNvSpPr txBox="1"/>
          <p:nvPr/>
        </p:nvSpPr>
        <p:spPr>
          <a:xfrm>
            <a:off x="862642" y="12473795"/>
            <a:ext cx="3864633" cy="369332"/>
          </a:xfrm>
          <a:prstGeom prst="rect">
            <a:avLst/>
          </a:prstGeom>
          <a:noFill/>
        </p:spPr>
        <p:txBody>
          <a:bodyPr wrap="square" rtlCol="0">
            <a:spAutoFit/>
          </a:bodyPr>
          <a:lstStyle/>
          <a:p>
            <a:r>
              <a:rPr lang="is-IS">
                <a:solidFill>
                  <a:schemeClr val="bg1"/>
                </a:solidFill>
              </a:rPr>
              <a:t>stafraenbyggingarleyfi@hms.is</a:t>
            </a:r>
          </a:p>
        </p:txBody>
      </p:sp>
    </p:spTree>
    <p:extLst>
      <p:ext uri="{BB962C8B-B14F-4D97-AF65-F5344CB8AC3E}">
        <p14:creationId xmlns:p14="http://schemas.microsoft.com/office/powerpoint/2010/main" val="2262843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læðirit: Tengill 17">
            <a:extLst>
              <a:ext uri="{FF2B5EF4-FFF2-40B4-BE49-F238E27FC236}">
                <a16:creationId xmlns:a16="http://schemas.microsoft.com/office/drawing/2014/main" id="{16097C89-FDB3-54A9-5337-BB3A8E6EEDF8}"/>
              </a:ext>
            </a:extLst>
          </p:cNvPr>
          <p:cNvSpPr/>
          <p:nvPr/>
        </p:nvSpPr>
        <p:spPr>
          <a:xfrm>
            <a:off x="2283916" y="1570008"/>
            <a:ext cx="787088" cy="707366"/>
          </a:xfrm>
          <a:prstGeom prst="flowChartConnector">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Titill 1">
            <a:extLst>
              <a:ext uri="{FF2B5EF4-FFF2-40B4-BE49-F238E27FC236}">
                <a16:creationId xmlns:a16="http://schemas.microsoft.com/office/drawing/2014/main" id="{9FFC9677-844E-6F3C-A387-887EAF8D2EB3}"/>
              </a:ext>
            </a:extLst>
          </p:cNvPr>
          <p:cNvSpPr>
            <a:spLocks noGrp="1"/>
          </p:cNvSpPr>
          <p:nvPr>
            <p:ph type="title"/>
          </p:nvPr>
        </p:nvSpPr>
        <p:spPr>
          <a:xfrm>
            <a:off x="2283916" y="730251"/>
            <a:ext cx="20417771" cy="2651126"/>
          </a:xfrm>
        </p:spPr>
        <p:txBody>
          <a:bodyPr>
            <a:normAutofit/>
          </a:bodyPr>
          <a:lstStyle/>
          <a:p>
            <a:pPr marL="857250" indent="-857250">
              <a:buBlip>
                <a:blip>
                  <a:extLst>
                    <a:ext uri="{96DAC541-7B7A-43D3-8B79-37D633B846F1}">
                      <asvg:svgBlip xmlns:asvg="http://schemas.microsoft.com/office/drawing/2016/SVG/main" r:embed="rId2"/>
                    </a:ext>
                  </a:extLst>
                </a:blip>
              </a:buBlip>
            </a:pPr>
            <a:r>
              <a:rPr lang="is-IS" sz="7200"/>
              <a:t>UMSÓKNARAÐILAR</a:t>
            </a:r>
          </a:p>
        </p:txBody>
      </p:sp>
      <p:sp>
        <p:nvSpPr>
          <p:cNvPr id="13" name="Staðgengill efnis 12">
            <a:extLst>
              <a:ext uri="{FF2B5EF4-FFF2-40B4-BE49-F238E27FC236}">
                <a16:creationId xmlns:a16="http://schemas.microsoft.com/office/drawing/2014/main" id="{3A4E80E6-E000-8E45-7CCD-65A5B9898001}"/>
              </a:ext>
            </a:extLst>
          </p:cNvPr>
          <p:cNvSpPr>
            <a:spLocks noGrp="1"/>
          </p:cNvSpPr>
          <p:nvPr>
            <p:ph sz="half" idx="2"/>
          </p:nvPr>
        </p:nvSpPr>
        <p:spPr>
          <a:xfrm>
            <a:off x="2283916" y="3381377"/>
            <a:ext cx="10360501" cy="8702676"/>
          </a:xfrm>
        </p:spPr>
        <p:txBody>
          <a:bodyPr>
            <a:normAutofit fontScale="62500" lnSpcReduction="20000"/>
          </a:bodyPr>
          <a:lstStyle/>
          <a:p>
            <a:pPr marL="0" indent="0">
              <a:lnSpc>
                <a:spcPct val="100000"/>
              </a:lnSpc>
              <a:buNone/>
            </a:pPr>
            <a:r>
              <a:rPr lang="is-IS" sz="6000" b="1" dirty="0">
                <a:solidFill>
                  <a:schemeClr val="accent5"/>
                </a:solidFill>
              </a:rPr>
              <a:t>Hér til hliðar eru dæmi um hvernig tilkynningarnar sem berast úr kerfinu líta út.</a:t>
            </a:r>
          </a:p>
          <a:p>
            <a:pPr marL="0" indent="0">
              <a:lnSpc>
                <a:spcPct val="100000"/>
              </a:lnSpc>
              <a:buNone/>
            </a:pPr>
            <a:r>
              <a:rPr lang="is-IS" sz="6000" b="1" dirty="0">
                <a:solidFill>
                  <a:schemeClr val="accent3"/>
                </a:solidFill>
              </a:rPr>
              <a:t>*</a:t>
            </a:r>
            <a:r>
              <a:rPr lang="is-IS" sz="6000" b="1" dirty="0"/>
              <a:t>Aðkoma staðfest</a:t>
            </a:r>
            <a:r>
              <a:rPr lang="is-IS" sz="6000" dirty="0"/>
              <a:t>: sendur er póstur á það netfang sem skráð er í umsókn. Viðkomandi aðili þarf að opna hlekkinn í tölvupóstinum og staðfesta sína aðkomu með rafrænum </a:t>
            </a:r>
            <a:r>
              <a:rPr lang="is-IS" sz="6000" dirty="0" err="1"/>
              <a:t>skilríkjum</a:t>
            </a:r>
            <a:r>
              <a:rPr lang="is-IS" sz="6000" dirty="0"/>
              <a:t>. Gæta þarf að því að netfang sé rétt skrifað og ekki sé lokað fyrir tölvupóstsendingu kerfisins. Ef aðili fær ekki sendan póst innan skamms gæti þurft að uppfæra netfang. </a:t>
            </a:r>
          </a:p>
          <a:p>
            <a:pPr marL="0" indent="0">
              <a:lnSpc>
                <a:spcPct val="100000"/>
              </a:lnSpc>
              <a:buNone/>
            </a:pPr>
            <a:r>
              <a:rPr lang="is-IS" sz="6000" dirty="0">
                <a:solidFill>
                  <a:schemeClr val="accent3"/>
                </a:solidFill>
              </a:rPr>
              <a:t>*</a:t>
            </a:r>
            <a:r>
              <a:rPr lang="is-IS" sz="6000" b="1" dirty="0"/>
              <a:t>Aðilar geta ekki skráð sig inn í umsóknarkerfið til þess að staðfesta aðkomu inni í kerfinu sjálfu.</a:t>
            </a:r>
            <a:r>
              <a:rPr lang="is-IS" sz="6000" dirty="0"/>
              <a:t> Staðfest aðkoma við gerð umsóknar er forsenda þess að hægt sé að stofna umsókn í kerfinu og senda inn til sveitarfélags. </a:t>
            </a:r>
            <a:endParaRPr lang="is-IS" dirty="0"/>
          </a:p>
        </p:txBody>
      </p:sp>
      <p:pic>
        <p:nvPicPr>
          <p:cNvPr id="12" name="Mynd 11">
            <a:extLst>
              <a:ext uri="{FF2B5EF4-FFF2-40B4-BE49-F238E27FC236}">
                <a16:creationId xmlns:a16="http://schemas.microsoft.com/office/drawing/2014/main" id="{1D358F3B-AC55-A4D2-B68D-C17EA776FC67}"/>
              </a:ext>
            </a:extLst>
          </p:cNvPr>
          <p:cNvPicPr>
            <a:picLocks noChangeAspect="1"/>
          </p:cNvPicPr>
          <p:nvPr/>
        </p:nvPicPr>
        <p:blipFill>
          <a:blip r:embed="rId3"/>
          <a:srcRect l="6321" t="5569" r="8513" b="5131"/>
          <a:stretch>
            <a:fillRect/>
          </a:stretch>
        </p:blipFill>
        <p:spPr>
          <a:xfrm>
            <a:off x="12853359" y="3048719"/>
            <a:ext cx="5434641" cy="7957867"/>
          </a:xfrm>
          <a:prstGeom prst="rect">
            <a:avLst/>
          </a:prstGeom>
          <a:ln>
            <a:solidFill>
              <a:schemeClr val="tx1">
                <a:lumMod val="25000"/>
                <a:lumOff val="75000"/>
              </a:schemeClr>
            </a:solidFill>
          </a:ln>
        </p:spPr>
      </p:pic>
      <p:pic>
        <p:nvPicPr>
          <p:cNvPr id="15" name="Mynd 14">
            <a:extLst>
              <a:ext uri="{FF2B5EF4-FFF2-40B4-BE49-F238E27FC236}">
                <a16:creationId xmlns:a16="http://schemas.microsoft.com/office/drawing/2014/main" id="{5B313D03-3BC1-5529-D30C-7CCD472C2CD9}"/>
              </a:ext>
            </a:extLst>
          </p:cNvPr>
          <p:cNvPicPr>
            <a:picLocks noChangeAspect="1"/>
          </p:cNvPicPr>
          <p:nvPr/>
        </p:nvPicPr>
        <p:blipFill>
          <a:blip r:embed="rId4"/>
          <a:srcRect l="4113" t="9994" r="10409"/>
          <a:stretch>
            <a:fillRect/>
          </a:stretch>
        </p:blipFill>
        <p:spPr>
          <a:xfrm>
            <a:off x="18460528" y="3048719"/>
            <a:ext cx="5215173" cy="6581184"/>
          </a:xfrm>
          <a:prstGeom prst="rect">
            <a:avLst/>
          </a:prstGeom>
          <a:ln>
            <a:solidFill>
              <a:schemeClr val="tx1">
                <a:lumMod val="25000"/>
                <a:lumOff val="75000"/>
              </a:schemeClr>
            </a:solidFill>
          </a:ln>
        </p:spPr>
      </p:pic>
    </p:spTree>
    <p:extLst>
      <p:ext uri="{BB962C8B-B14F-4D97-AF65-F5344CB8AC3E}">
        <p14:creationId xmlns:p14="http://schemas.microsoft.com/office/powerpoint/2010/main" val="45220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F040F08-C860-6BDA-1A39-221B407BCBAB}"/>
            </a:ext>
          </a:extLst>
        </p:cNvPr>
        <p:cNvGrpSpPr/>
        <p:nvPr/>
      </p:nvGrpSpPr>
      <p:grpSpPr>
        <a:xfrm>
          <a:off x="0" y="0"/>
          <a:ext cx="0" cy="0"/>
          <a:chOff x="0" y="0"/>
          <a:chExt cx="0" cy="0"/>
        </a:xfrm>
      </p:grpSpPr>
      <p:sp>
        <p:nvSpPr>
          <p:cNvPr id="18" name="Flæðirit: Tengill 17">
            <a:extLst>
              <a:ext uri="{FF2B5EF4-FFF2-40B4-BE49-F238E27FC236}">
                <a16:creationId xmlns:a16="http://schemas.microsoft.com/office/drawing/2014/main" id="{D196724F-18E1-8563-8170-79CBD1580DE5}"/>
              </a:ext>
            </a:extLst>
          </p:cNvPr>
          <p:cNvSpPr/>
          <p:nvPr/>
        </p:nvSpPr>
        <p:spPr>
          <a:xfrm>
            <a:off x="2283916" y="1570008"/>
            <a:ext cx="787088" cy="707366"/>
          </a:xfrm>
          <a:prstGeom prst="flowChartConnector">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Titill 1">
            <a:extLst>
              <a:ext uri="{FF2B5EF4-FFF2-40B4-BE49-F238E27FC236}">
                <a16:creationId xmlns:a16="http://schemas.microsoft.com/office/drawing/2014/main" id="{7F10946F-0BC5-EFF5-54D5-75FF07108C21}"/>
              </a:ext>
            </a:extLst>
          </p:cNvPr>
          <p:cNvSpPr>
            <a:spLocks noGrp="1"/>
          </p:cNvSpPr>
          <p:nvPr>
            <p:ph type="title"/>
          </p:nvPr>
        </p:nvSpPr>
        <p:spPr>
          <a:xfrm>
            <a:off x="2283916" y="730251"/>
            <a:ext cx="20417771" cy="2651126"/>
          </a:xfrm>
        </p:spPr>
        <p:txBody>
          <a:bodyPr>
            <a:normAutofit/>
          </a:bodyPr>
          <a:lstStyle/>
          <a:p>
            <a:pPr marL="857250" indent="-857250">
              <a:buBlip>
                <a:blip>
                  <a:extLst>
                    <a:ext uri="{96DAC541-7B7A-43D3-8B79-37D633B846F1}">
                      <asvg:svgBlip xmlns:asvg="http://schemas.microsoft.com/office/drawing/2016/SVG/main" r:embed="rId2"/>
                    </a:ext>
                  </a:extLst>
                </a:blip>
              </a:buBlip>
            </a:pPr>
            <a:r>
              <a:rPr lang="is-IS" sz="7200"/>
              <a:t>UMSÓKNARAÐILAR</a:t>
            </a:r>
          </a:p>
        </p:txBody>
      </p:sp>
      <p:sp>
        <p:nvSpPr>
          <p:cNvPr id="13" name="Staðgengill efnis 12">
            <a:extLst>
              <a:ext uri="{FF2B5EF4-FFF2-40B4-BE49-F238E27FC236}">
                <a16:creationId xmlns:a16="http://schemas.microsoft.com/office/drawing/2014/main" id="{0C2F03B7-1D37-3878-9E87-034958C6CF55}"/>
              </a:ext>
            </a:extLst>
          </p:cNvPr>
          <p:cNvSpPr>
            <a:spLocks noGrp="1"/>
          </p:cNvSpPr>
          <p:nvPr>
            <p:ph sz="half" idx="2"/>
          </p:nvPr>
        </p:nvSpPr>
        <p:spPr>
          <a:xfrm>
            <a:off x="2283917" y="3381377"/>
            <a:ext cx="9309986" cy="8786401"/>
          </a:xfrm>
        </p:spPr>
        <p:txBody>
          <a:bodyPr vert="horz" lIns="91440" tIns="45720" rIns="91440" bIns="45720" rtlCol="0" anchor="t">
            <a:normAutofit/>
          </a:bodyPr>
          <a:lstStyle/>
          <a:p>
            <a:pPr marL="0" indent="0">
              <a:lnSpc>
                <a:spcPct val="100000"/>
              </a:lnSpc>
              <a:buNone/>
            </a:pPr>
            <a:r>
              <a:rPr lang="is-IS" sz="5550" b="1"/>
              <a:t>Útskipti aðila í umsókn </a:t>
            </a:r>
            <a:r>
              <a:rPr lang="is-IS" sz="5550"/>
              <a:t>eru gerð með þeim hætti að valið er að skipta eigi um aðila. Ef leiðrétta þarf netfang þarf að byrja á að skipta um verkeiganda/greiðanda. </a:t>
            </a:r>
            <a:r>
              <a:rPr lang="is-IS" sz="5550" b="1">
                <a:ea typeface="Calibri"/>
                <a:cs typeface="Calibri"/>
              </a:rPr>
              <a:t>Verkeigandi </a:t>
            </a:r>
            <a:r>
              <a:rPr lang="is-IS" sz="5550">
                <a:ea typeface="Calibri"/>
                <a:cs typeface="Calibri"/>
              </a:rPr>
              <a:t>og </a:t>
            </a:r>
            <a:r>
              <a:rPr lang="is-IS" sz="5550" b="1" err="1">
                <a:ea typeface="Calibri"/>
                <a:cs typeface="Calibri"/>
              </a:rPr>
              <a:t>hönnunarstjóri</a:t>
            </a:r>
            <a:r>
              <a:rPr lang="is-IS" sz="5550">
                <a:ea typeface="Calibri"/>
                <a:cs typeface="Calibri"/>
              </a:rPr>
              <a:t> geta skipt út aðilum í umsókn. </a:t>
            </a:r>
          </a:p>
        </p:txBody>
      </p:sp>
      <p:pic>
        <p:nvPicPr>
          <p:cNvPr id="6" name="Mynd 5">
            <a:extLst>
              <a:ext uri="{FF2B5EF4-FFF2-40B4-BE49-F238E27FC236}">
                <a16:creationId xmlns:a16="http://schemas.microsoft.com/office/drawing/2014/main" id="{C8403691-F21A-1CB4-0175-AD557657CBC1}"/>
              </a:ext>
            </a:extLst>
          </p:cNvPr>
          <p:cNvPicPr>
            <a:picLocks noChangeAspect="1"/>
          </p:cNvPicPr>
          <p:nvPr/>
        </p:nvPicPr>
        <p:blipFill>
          <a:blip r:embed="rId3"/>
          <a:stretch>
            <a:fillRect/>
          </a:stretch>
        </p:blipFill>
        <p:spPr>
          <a:xfrm>
            <a:off x="12173559" y="3133240"/>
            <a:ext cx="11526844" cy="9096860"/>
          </a:xfrm>
          <a:prstGeom prst="rect">
            <a:avLst/>
          </a:prstGeom>
          <a:ln>
            <a:solidFill>
              <a:schemeClr val="tx1">
                <a:lumMod val="25000"/>
                <a:lumOff val="75000"/>
              </a:schemeClr>
            </a:solidFill>
          </a:ln>
        </p:spPr>
      </p:pic>
      <p:sp>
        <p:nvSpPr>
          <p:cNvPr id="7" name="Ör: Hægri 6">
            <a:extLst>
              <a:ext uri="{FF2B5EF4-FFF2-40B4-BE49-F238E27FC236}">
                <a16:creationId xmlns:a16="http://schemas.microsoft.com/office/drawing/2014/main" id="{A3036F28-9B68-D011-08C4-9D7510357B3A}"/>
              </a:ext>
            </a:extLst>
          </p:cNvPr>
          <p:cNvSpPr/>
          <p:nvPr/>
        </p:nvSpPr>
        <p:spPr>
          <a:xfrm rot="20120295">
            <a:off x="18339758" y="7504979"/>
            <a:ext cx="2208362" cy="258793"/>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is-IS"/>
          </a:p>
        </p:txBody>
      </p:sp>
      <p:sp>
        <p:nvSpPr>
          <p:cNvPr id="8" name="Ör: Hægri 7">
            <a:extLst>
              <a:ext uri="{FF2B5EF4-FFF2-40B4-BE49-F238E27FC236}">
                <a16:creationId xmlns:a16="http://schemas.microsoft.com/office/drawing/2014/main" id="{DA79F358-3510-D812-474E-8600F577A43B}"/>
              </a:ext>
            </a:extLst>
          </p:cNvPr>
          <p:cNvSpPr/>
          <p:nvPr/>
        </p:nvSpPr>
        <p:spPr>
          <a:xfrm rot="20444738">
            <a:off x="17025666" y="12327191"/>
            <a:ext cx="2208362" cy="258793"/>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54190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7E146214-F94F-5A46-F1A6-AC84B5F0F222}"/>
              </a:ext>
            </a:extLst>
          </p:cNvPr>
          <p:cNvSpPr>
            <a:spLocks noGrp="1"/>
          </p:cNvSpPr>
          <p:nvPr>
            <p:ph type="title"/>
          </p:nvPr>
        </p:nvSpPr>
        <p:spPr/>
        <p:txBody>
          <a:bodyPr>
            <a:normAutofit/>
          </a:bodyPr>
          <a:lstStyle/>
          <a:p>
            <a:pPr marL="857250" indent="-857250">
              <a:buFont typeface="Wingdings" panose="05000000000000000000" pitchFamily="2" charset="2"/>
              <a:buChar char="ü"/>
            </a:pPr>
            <a:r>
              <a:rPr lang="is-IS" sz="7200"/>
              <a:t>GÖGN</a:t>
            </a:r>
          </a:p>
        </p:txBody>
      </p:sp>
      <p:sp>
        <p:nvSpPr>
          <p:cNvPr id="3" name="Staðgengill efnis 2">
            <a:extLst>
              <a:ext uri="{FF2B5EF4-FFF2-40B4-BE49-F238E27FC236}">
                <a16:creationId xmlns:a16="http://schemas.microsoft.com/office/drawing/2014/main" id="{D5D8EA35-35A3-A60A-11F1-015DAC53174E}"/>
              </a:ext>
            </a:extLst>
          </p:cNvPr>
          <p:cNvSpPr>
            <a:spLocks noGrp="1"/>
          </p:cNvSpPr>
          <p:nvPr>
            <p:ph idx="1"/>
          </p:nvPr>
        </p:nvSpPr>
        <p:spPr>
          <a:xfrm>
            <a:off x="1675965" y="3651250"/>
            <a:ext cx="8710240" cy="8166939"/>
          </a:xfrm>
        </p:spPr>
        <p:txBody>
          <a:bodyPr>
            <a:normAutofit/>
          </a:bodyPr>
          <a:lstStyle/>
          <a:p>
            <a:pPr marL="0" indent="0">
              <a:lnSpc>
                <a:spcPct val="100000"/>
              </a:lnSpc>
              <a:buNone/>
            </a:pPr>
            <a:r>
              <a:rPr lang="is-IS" sz="4400" dirty="0">
                <a:latin typeface="+mj-lt"/>
              </a:rPr>
              <a:t>Setja þarf inn </a:t>
            </a:r>
            <a:r>
              <a:rPr lang="is-IS" sz="4400" b="1" dirty="0">
                <a:latin typeface="+mj-lt"/>
              </a:rPr>
              <a:t>tilheyrandi gögn </a:t>
            </a:r>
            <a:r>
              <a:rPr lang="is-IS" sz="4400" dirty="0">
                <a:latin typeface="+mj-lt"/>
              </a:rPr>
              <a:t>með umsókn:</a:t>
            </a:r>
          </a:p>
          <a:p>
            <a:pPr>
              <a:lnSpc>
                <a:spcPct val="100000"/>
              </a:lnSpc>
            </a:pPr>
            <a:r>
              <a:rPr lang="is-IS" sz="4400" dirty="0">
                <a:latin typeface="+mj-lt"/>
              </a:rPr>
              <a:t>Aðaluppdrætti</a:t>
            </a:r>
          </a:p>
          <a:p>
            <a:pPr>
              <a:lnSpc>
                <a:spcPct val="100000"/>
              </a:lnSpc>
            </a:pPr>
            <a:r>
              <a:rPr lang="is-IS" sz="4400" dirty="0">
                <a:latin typeface="+mj-lt"/>
              </a:rPr>
              <a:t>Skráningartöflur</a:t>
            </a:r>
          </a:p>
          <a:p>
            <a:pPr>
              <a:lnSpc>
                <a:spcPct val="100000"/>
              </a:lnSpc>
            </a:pPr>
            <a:r>
              <a:rPr lang="is-IS" sz="4400" dirty="0">
                <a:latin typeface="+mj-lt"/>
              </a:rPr>
              <a:t>Og önnur fylgigögn</a:t>
            </a:r>
          </a:p>
        </p:txBody>
      </p:sp>
      <p:pic>
        <p:nvPicPr>
          <p:cNvPr id="6" name="Mynd 5">
            <a:extLst>
              <a:ext uri="{FF2B5EF4-FFF2-40B4-BE49-F238E27FC236}">
                <a16:creationId xmlns:a16="http://schemas.microsoft.com/office/drawing/2014/main" id="{72571C0B-E4F8-83CE-5D73-C58D1F8CB96D}"/>
              </a:ext>
            </a:extLst>
          </p:cNvPr>
          <p:cNvPicPr>
            <a:picLocks noChangeAspect="1"/>
          </p:cNvPicPr>
          <p:nvPr/>
        </p:nvPicPr>
        <p:blipFill>
          <a:blip r:embed="rId2"/>
          <a:stretch>
            <a:fillRect/>
          </a:stretch>
        </p:blipFill>
        <p:spPr>
          <a:xfrm>
            <a:off x="11279397" y="1276709"/>
            <a:ext cx="11658476" cy="3351683"/>
          </a:xfrm>
          <a:prstGeom prst="rect">
            <a:avLst/>
          </a:prstGeom>
          <a:ln>
            <a:solidFill>
              <a:schemeClr val="tx1">
                <a:lumMod val="25000"/>
                <a:lumOff val="75000"/>
              </a:schemeClr>
            </a:solidFill>
          </a:ln>
        </p:spPr>
      </p:pic>
      <p:pic>
        <p:nvPicPr>
          <p:cNvPr id="8" name="Mynd 7">
            <a:extLst>
              <a:ext uri="{FF2B5EF4-FFF2-40B4-BE49-F238E27FC236}">
                <a16:creationId xmlns:a16="http://schemas.microsoft.com/office/drawing/2014/main" id="{C60A5483-9AF5-4196-7646-0A3B81B4F06A}"/>
              </a:ext>
            </a:extLst>
          </p:cNvPr>
          <p:cNvPicPr>
            <a:picLocks noChangeAspect="1"/>
          </p:cNvPicPr>
          <p:nvPr/>
        </p:nvPicPr>
        <p:blipFill>
          <a:blip r:embed="rId3"/>
          <a:stretch>
            <a:fillRect/>
          </a:stretch>
        </p:blipFill>
        <p:spPr>
          <a:xfrm>
            <a:off x="11279397" y="4783668"/>
            <a:ext cx="10382521" cy="4222310"/>
          </a:xfrm>
          <a:prstGeom prst="rect">
            <a:avLst/>
          </a:prstGeom>
          <a:ln>
            <a:solidFill>
              <a:schemeClr val="tx1">
                <a:lumMod val="25000"/>
                <a:lumOff val="75000"/>
              </a:schemeClr>
            </a:solidFill>
          </a:ln>
        </p:spPr>
      </p:pic>
      <p:pic>
        <p:nvPicPr>
          <p:cNvPr id="10" name="Mynd 9">
            <a:extLst>
              <a:ext uri="{FF2B5EF4-FFF2-40B4-BE49-F238E27FC236}">
                <a16:creationId xmlns:a16="http://schemas.microsoft.com/office/drawing/2014/main" id="{8AF1DA3B-D736-ED20-7004-1E87BB70F146}"/>
              </a:ext>
            </a:extLst>
          </p:cNvPr>
          <p:cNvPicPr>
            <a:picLocks noChangeAspect="1"/>
          </p:cNvPicPr>
          <p:nvPr/>
        </p:nvPicPr>
        <p:blipFill>
          <a:blip r:embed="rId4"/>
          <a:stretch>
            <a:fillRect/>
          </a:stretch>
        </p:blipFill>
        <p:spPr>
          <a:xfrm>
            <a:off x="11279397" y="9158890"/>
            <a:ext cx="10013070" cy="3815238"/>
          </a:xfrm>
          <a:prstGeom prst="rect">
            <a:avLst/>
          </a:prstGeom>
          <a:ln>
            <a:solidFill>
              <a:schemeClr val="tx1">
                <a:lumMod val="25000"/>
                <a:lumOff val="75000"/>
              </a:schemeClr>
            </a:solidFill>
          </a:ln>
        </p:spPr>
      </p:pic>
    </p:spTree>
    <p:extLst>
      <p:ext uri="{BB962C8B-B14F-4D97-AF65-F5344CB8AC3E}">
        <p14:creationId xmlns:p14="http://schemas.microsoft.com/office/powerpoint/2010/main" val="135835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5464D345-1670-9312-412D-9820C7DD9CFE}"/>
              </a:ext>
            </a:extLst>
          </p:cNvPr>
          <p:cNvSpPr>
            <a:spLocks noGrp="1"/>
          </p:cNvSpPr>
          <p:nvPr>
            <p:ph type="title"/>
          </p:nvPr>
        </p:nvSpPr>
        <p:spPr/>
        <p:txBody>
          <a:bodyPr/>
          <a:lstStyle/>
          <a:p>
            <a:pPr marL="1143000" indent="-1143000">
              <a:buBlip>
                <a:blip>
                  <a:extLst>
                    <a:ext uri="{96DAC541-7B7A-43D3-8B79-37D633B846F1}">
                      <asvg:svgBlip xmlns:asvg="http://schemas.microsoft.com/office/drawing/2016/SVG/main" r:embed="rId2"/>
                    </a:ext>
                  </a:extLst>
                </a:blip>
              </a:buBlip>
            </a:pPr>
            <a:r>
              <a:rPr lang="is-IS"/>
              <a:t>LCA (lífsferilsgreining)</a:t>
            </a:r>
          </a:p>
        </p:txBody>
      </p:sp>
      <p:sp>
        <p:nvSpPr>
          <p:cNvPr id="3" name="Staðgengill efnis 2">
            <a:extLst>
              <a:ext uri="{FF2B5EF4-FFF2-40B4-BE49-F238E27FC236}">
                <a16:creationId xmlns:a16="http://schemas.microsoft.com/office/drawing/2014/main" id="{534C6D64-5C2F-6D09-695E-81B24536D62C}"/>
              </a:ext>
            </a:extLst>
          </p:cNvPr>
          <p:cNvSpPr>
            <a:spLocks noGrp="1"/>
          </p:cNvSpPr>
          <p:nvPr>
            <p:ph idx="1"/>
          </p:nvPr>
        </p:nvSpPr>
        <p:spPr>
          <a:xfrm>
            <a:off x="1287931" y="7658100"/>
            <a:ext cx="7665569" cy="4616628"/>
          </a:xfrm>
        </p:spPr>
        <p:txBody>
          <a:bodyPr>
            <a:normAutofit fontScale="62500" lnSpcReduction="20000"/>
          </a:bodyPr>
          <a:lstStyle/>
          <a:p>
            <a:r>
              <a:rPr lang="is-IS" b="1"/>
              <a:t>Skráð</a:t>
            </a:r>
            <a:r>
              <a:rPr lang="is-IS"/>
              <a:t> er inn hvaða </a:t>
            </a:r>
            <a:r>
              <a:rPr lang="is-IS" b="1"/>
              <a:t>hugbúnaður</a:t>
            </a:r>
            <a:r>
              <a:rPr lang="is-IS"/>
              <a:t> var notaður við LCA-greiningu.</a:t>
            </a:r>
          </a:p>
          <a:p>
            <a:r>
              <a:rPr lang="is-IS" b="1"/>
              <a:t>Niðurstöður greiningar </a:t>
            </a:r>
            <a:r>
              <a:rPr lang="is-IS"/>
              <a:t>eru settar inn í töflu.</a:t>
            </a:r>
          </a:p>
          <a:p>
            <a:r>
              <a:rPr lang="is-IS"/>
              <a:t>Hlaðið er upp </a:t>
            </a:r>
            <a:r>
              <a:rPr lang="is-IS" b="1"/>
              <a:t>Excel-skjali með niðurstöðu </a:t>
            </a:r>
            <a:r>
              <a:rPr lang="is-IS"/>
              <a:t>LCA-greiningar.</a:t>
            </a:r>
          </a:p>
          <a:p>
            <a:r>
              <a:rPr lang="is-IS" b="1"/>
              <a:t>Val er um að hlaða inn fylgiskjölum</a:t>
            </a:r>
            <a:r>
              <a:rPr lang="is-IS"/>
              <a:t>, s.s. rökstuðningi með niðurstöðum.</a:t>
            </a:r>
          </a:p>
        </p:txBody>
      </p:sp>
      <p:pic>
        <p:nvPicPr>
          <p:cNvPr id="6" name="Mynd 5">
            <a:extLst>
              <a:ext uri="{FF2B5EF4-FFF2-40B4-BE49-F238E27FC236}">
                <a16:creationId xmlns:a16="http://schemas.microsoft.com/office/drawing/2014/main" id="{58401E3D-EA1B-FD8A-D0D1-E6908B8E176A}"/>
              </a:ext>
            </a:extLst>
          </p:cNvPr>
          <p:cNvPicPr>
            <a:picLocks noChangeAspect="1"/>
          </p:cNvPicPr>
          <p:nvPr/>
        </p:nvPicPr>
        <p:blipFill>
          <a:blip r:embed="rId3"/>
          <a:srcRect t="10994"/>
          <a:stretch>
            <a:fillRect/>
          </a:stretch>
        </p:blipFill>
        <p:spPr>
          <a:xfrm>
            <a:off x="810189" y="3506010"/>
            <a:ext cx="8511212" cy="3544586"/>
          </a:xfrm>
          <a:prstGeom prst="rect">
            <a:avLst/>
          </a:prstGeom>
          <a:ln>
            <a:solidFill>
              <a:schemeClr val="tx1">
                <a:lumMod val="25000"/>
                <a:lumOff val="75000"/>
              </a:schemeClr>
            </a:solidFill>
          </a:ln>
        </p:spPr>
      </p:pic>
      <p:pic>
        <p:nvPicPr>
          <p:cNvPr id="8" name="Mynd 7">
            <a:extLst>
              <a:ext uri="{FF2B5EF4-FFF2-40B4-BE49-F238E27FC236}">
                <a16:creationId xmlns:a16="http://schemas.microsoft.com/office/drawing/2014/main" id="{A819BC41-A7F0-1409-109D-B6C2FEC14936}"/>
              </a:ext>
            </a:extLst>
          </p:cNvPr>
          <p:cNvPicPr>
            <a:picLocks noChangeAspect="1"/>
          </p:cNvPicPr>
          <p:nvPr/>
        </p:nvPicPr>
        <p:blipFill>
          <a:blip r:embed="rId4"/>
          <a:stretch>
            <a:fillRect/>
          </a:stretch>
        </p:blipFill>
        <p:spPr>
          <a:xfrm>
            <a:off x="9630712" y="3506010"/>
            <a:ext cx="8021169" cy="6839905"/>
          </a:xfrm>
          <a:prstGeom prst="rect">
            <a:avLst/>
          </a:prstGeom>
          <a:ln>
            <a:solidFill>
              <a:schemeClr val="tx1">
                <a:lumMod val="25000"/>
                <a:lumOff val="75000"/>
              </a:schemeClr>
            </a:solidFill>
          </a:ln>
        </p:spPr>
      </p:pic>
      <p:pic>
        <p:nvPicPr>
          <p:cNvPr id="10" name="Mynd 9">
            <a:extLst>
              <a:ext uri="{FF2B5EF4-FFF2-40B4-BE49-F238E27FC236}">
                <a16:creationId xmlns:a16="http://schemas.microsoft.com/office/drawing/2014/main" id="{DE320F6D-F840-203F-2CE0-E12F4D4882FB}"/>
              </a:ext>
            </a:extLst>
          </p:cNvPr>
          <p:cNvPicPr>
            <a:picLocks noChangeAspect="1"/>
          </p:cNvPicPr>
          <p:nvPr/>
        </p:nvPicPr>
        <p:blipFill>
          <a:blip r:embed="rId5"/>
          <a:stretch>
            <a:fillRect/>
          </a:stretch>
        </p:blipFill>
        <p:spPr>
          <a:xfrm>
            <a:off x="17918581" y="3506010"/>
            <a:ext cx="5734850" cy="4525006"/>
          </a:xfrm>
          <a:prstGeom prst="rect">
            <a:avLst/>
          </a:prstGeom>
          <a:ln>
            <a:solidFill>
              <a:schemeClr val="tx1">
                <a:lumMod val="25000"/>
                <a:lumOff val="75000"/>
              </a:schemeClr>
            </a:solidFill>
          </a:ln>
        </p:spPr>
      </p:pic>
      <p:sp>
        <p:nvSpPr>
          <p:cNvPr id="11" name="Textarammi 10">
            <a:extLst>
              <a:ext uri="{FF2B5EF4-FFF2-40B4-BE49-F238E27FC236}">
                <a16:creationId xmlns:a16="http://schemas.microsoft.com/office/drawing/2014/main" id="{97C43332-C843-9EFB-9AE7-6AA6B153A442}"/>
              </a:ext>
            </a:extLst>
          </p:cNvPr>
          <p:cNvSpPr txBox="1"/>
          <p:nvPr/>
        </p:nvSpPr>
        <p:spPr>
          <a:xfrm>
            <a:off x="10591800" y="10782300"/>
            <a:ext cx="12668250" cy="2123658"/>
          </a:xfrm>
          <a:prstGeom prst="rect">
            <a:avLst/>
          </a:prstGeom>
          <a:noFill/>
        </p:spPr>
        <p:txBody>
          <a:bodyPr wrap="square" rtlCol="0">
            <a:spAutoFit/>
          </a:bodyPr>
          <a:lstStyle/>
          <a:p>
            <a:r>
              <a:rPr lang="is-IS" sz="4400" dirty="0">
                <a:solidFill>
                  <a:schemeClr val="accent3"/>
                </a:solidFill>
              </a:rPr>
              <a:t>* </a:t>
            </a:r>
            <a:r>
              <a:rPr lang="is-IS" sz="4400" b="1" dirty="0"/>
              <a:t>Ekki er hægt að ljúka við og senda inn umsókn </a:t>
            </a:r>
            <a:r>
              <a:rPr lang="is-IS" sz="4400" dirty="0"/>
              <a:t>um byggingarleyfi án þess að ljúka við LCA-greiningu (*fyrir nýbyggingar í umfangsflokki 2 og 3).</a:t>
            </a:r>
          </a:p>
        </p:txBody>
      </p:sp>
    </p:spTree>
    <p:extLst>
      <p:ext uri="{BB962C8B-B14F-4D97-AF65-F5344CB8AC3E}">
        <p14:creationId xmlns:p14="http://schemas.microsoft.com/office/powerpoint/2010/main" val="413023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64610CC6-EC8E-2A9D-433B-801E6F67D1CE}"/>
              </a:ext>
            </a:extLst>
          </p:cNvPr>
          <p:cNvSpPr>
            <a:spLocks noGrp="1"/>
          </p:cNvSpPr>
          <p:nvPr>
            <p:ph type="title"/>
          </p:nvPr>
        </p:nvSpPr>
        <p:spPr/>
        <p:txBody>
          <a:bodyPr>
            <a:normAutofit/>
          </a:bodyPr>
          <a:lstStyle/>
          <a:p>
            <a:pPr marL="857250" indent="-857250">
              <a:buBlip>
                <a:blip>
                  <a:extLst>
                    <a:ext uri="{96DAC541-7B7A-43D3-8B79-37D633B846F1}">
                      <asvg:svgBlip xmlns:asvg="http://schemas.microsoft.com/office/drawing/2016/SVG/main" r:embed="rId2"/>
                    </a:ext>
                  </a:extLst>
                </a:blip>
              </a:buBlip>
            </a:pPr>
            <a:r>
              <a:rPr lang="is-IS" sz="7200"/>
              <a:t>SAMANTEKT </a:t>
            </a:r>
          </a:p>
        </p:txBody>
      </p:sp>
      <p:sp>
        <p:nvSpPr>
          <p:cNvPr id="3" name="Staðgengill efnis 2">
            <a:extLst>
              <a:ext uri="{FF2B5EF4-FFF2-40B4-BE49-F238E27FC236}">
                <a16:creationId xmlns:a16="http://schemas.microsoft.com/office/drawing/2014/main" id="{22B8C04B-7256-65A6-FF67-165FAF4536F9}"/>
              </a:ext>
            </a:extLst>
          </p:cNvPr>
          <p:cNvSpPr>
            <a:spLocks noGrp="1"/>
          </p:cNvSpPr>
          <p:nvPr>
            <p:ph idx="1"/>
          </p:nvPr>
        </p:nvSpPr>
        <p:spPr>
          <a:xfrm>
            <a:off x="1675964" y="3651249"/>
            <a:ext cx="10845742" cy="8725807"/>
          </a:xfrm>
        </p:spPr>
        <p:txBody>
          <a:bodyPr>
            <a:normAutofit fontScale="77500" lnSpcReduction="20000"/>
          </a:bodyPr>
          <a:lstStyle/>
          <a:p>
            <a:pPr>
              <a:lnSpc>
                <a:spcPct val="120000"/>
              </a:lnSpc>
            </a:pPr>
            <a:r>
              <a:rPr lang="is-IS"/>
              <a:t>Í samantekt umsóknar má sjá </a:t>
            </a:r>
            <a:r>
              <a:rPr lang="is-IS" b="1"/>
              <a:t>yfirlit yfir öll gögn og aðila umsóknar </a:t>
            </a:r>
            <a:r>
              <a:rPr lang="is-IS"/>
              <a:t>til yfirferðar.</a:t>
            </a:r>
          </a:p>
          <a:p>
            <a:pPr>
              <a:lnSpc>
                <a:spcPct val="120000"/>
              </a:lnSpc>
            </a:pPr>
            <a:r>
              <a:rPr lang="is-IS"/>
              <a:t>Samantektin tiltekur </a:t>
            </a:r>
            <a:r>
              <a:rPr lang="is-IS" b="1"/>
              <a:t>hvað vantar áður en hægt er að senda umsókn inn til afgreiðslu hjá sveitarfélagi</a:t>
            </a:r>
            <a:r>
              <a:rPr lang="is-IS"/>
              <a:t>.</a:t>
            </a:r>
          </a:p>
          <a:p>
            <a:pPr>
              <a:lnSpc>
                <a:spcPct val="120000"/>
              </a:lnSpc>
            </a:pPr>
            <a:r>
              <a:rPr lang="is-IS" b="1"/>
              <a:t>Hægt er að </a:t>
            </a:r>
            <a:r>
              <a:rPr lang="is-IS"/>
              <a:t>færa sig innan kafla umsóknar vinstra megin í stiku og </a:t>
            </a:r>
            <a:r>
              <a:rPr lang="is-IS" b="1"/>
              <a:t>bæta inn gögnum eða breyta</a:t>
            </a:r>
            <a:r>
              <a:rPr lang="is-IS"/>
              <a:t>.</a:t>
            </a:r>
          </a:p>
          <a:p>
            <a:pPr>
              <a:lnSpc>
                <a:spcPct val="120000"/>
              </a:lnSpc>
            </a:pPr>
            <a:r>
              <a:rPr lang="is-IS" b="1"/>
              <a:t>Ef ekki </a:t>
            </a:r>
            <a:r>
              <a:rPr lang="is-IS"/>
              <a:t>hefur verið lokið við að </a:t>
            </a:r>
            <a:r>
              <a:rPr lang="is-IS" b="1"/>
              <a:t>staðfesta aðkomu</a:t>
            </a:r>
            <a:r>
              <a:rPr lang="is-IS"/>
              <a:t>, </a:t>
            </a:r>
            <a:r>
              <a:rPr lang="is-IS" b="1"/>
              <a:t>LCA-greiningu</a:t>
            </a:r>
            <a:r>
              <a:rPr lang="is-IS"/>
              <a:t> eða annað nauðsynlegt í umsókn </a:t>
            </a:r>
            <a:r>
              <a:rPr lang="is-IS" b="1"/>
              <a:t>vistast hún í drögum</a:t>
            </a:r>
            <a:r>
              <a:rPr lang="is-IS"/>
              <a:t> og </a:t>
            </a:r>
            <a:r>
              <a:rPr lang="is-IS" b="1"/>
              <a:t>er þá einungis sýnileg umsækjanda</a:t>
            </a:r>
            <a:r>
              <a:rPr lang="is-IS"/>
              <a:t>.</a:t>
            </a:r>
          </a:p>
          <a:p>
            <a:pPr>
              <a:lnSpc>
                <a:spcPct val="120000"/>
              </a:lnSpc>
            </a:pPr>
            <a:endParaRPr lang="is-IS"/>
          </a:p>
        </p:txBody>
      </p:sp>
      <p:pic>
        <p:nvPicPr>
          <p:cNvPr id="7" name="Mynd 6">
            <a:extLst>
              <a:ext uri="{FF2B5EF4-FFF2-40B4-BE49-F238E27FC236}">
                <a16:creationId xmlns:a16="http://schemas.microsoft.com/office/drawing/2014/main" id="{01A6B4E1-7587-32F0-A06F-061CE908ECCD}"/>
              </a:ext>
            </a:extLst>
          </p:cNvPr>
          <p:cNvPicPr>
            <a:picLocks noChangeAspect="1"/>
          </p:cNvPicPr>
          <p:nvPr/>
        </p:nvPicPr>
        <p:blipFill>
          <a:blip r:embed="rId3"/>
          <a:stretch>
            <a:fillRect/>
          </a:stretch>
        </p:blipFill>
        <p:spPr>
          <a:xfrm>
            <a:off x="12820594" y="730251"/>
            <a:ext cx="9881093" cy="11971837"/>
          </a:xfrm>
          <a:prstGeom prst="rect">
            <a:avLst/>
          </a:prstGeom>
          <a:ln>
            <a:solidFill>
              <a:schemeClr val="tx1">
                <a:lumMod val="25000"/>
                <a:lumOff val="75000"/>
              </a:schemeClr>
            </a:solidFill>
          </a:ln>
        </p:spPr>
      </p:pic>
    </p:spTree>
    <p:extLst>
      <p:ext uri="{BB962C8B-B14F-4D97-AF65-F5344CB8AC3E}">
        <p14:creationId xmlns:p14="http://schemas.microsoft.com/office/powerpoint/2010/main" val="385964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screenshot of a computer screen&#10;&#10;AI-generated content may be incorrect.">
            <a:extLst>
              <a:ext uri="{FF2B5EF4-FFF2-40B4-BE49-F238E27FC236}">
                <a16:creationId xmlns:a16="http://schemas.microsoft.com/office/drawing/2014/main" id="{1BD887D9-B972-0C61-A9C1-BBE7E9A741C2}"/>
              </a:ext>
            </a:extLst>
          </p:cNvPr>
          <p:cNvPicPr>
            <a:picLocks noChangeAspect="1"/>
          </p:cNvPicPr>
          <p:nvPr/>
        </p:nvPicPr>
        <p:blipFill>
          <a:blip r:embed="rId2" cstate="email">
            <a:extLst>
              <a:ext uri="{28A0092B-C50C-407E-A947-70E740481C1C}">
                <a14:useLocalDpi xmlns:a14="http://schemas.microsoft.com/office/drawing/2010/main" val="0"/>
              </a:ext>
            </a:extLst>
          </a:blip>
          <a:srcRect l="34622" t="18954" r="34878" b="20285"/>
          <a:stretch>
            <a:fillRect/>
          </a:stretch>
        </p:blipFill>
        <p:spPr>
          <a:xfrm>
            <a:off x="18571233" y="4324350"/>
            <a:ext cx="4761090" cy="5334000"/>
          </a:xfrm>
          <a:prstGeom prst="rect">
            <a:avLst/>
          </a:prstGeom>
          <a:ln>
            <a:solidFill>
              <a:schemeClr val="tx1">
                <a:lumMod val="25000"/>
                <a:lumOff val="75000"/>
              </a:schemeClr>
            </a:solidFill>
          </a:ln>
        </p:spPr>
      </p:pic>
      <p:pic>
        <p:nvPicPr>
          <p:cNvPr id="12" name="Picture 11" descr="A screenshot of a computer screen&#10;&#10;AI-generated content may be incorrect.">
            <a:extLst>
              <a:ext uri="{FF2B5EF4-FFF2-40B4-BE49-F238E27FC236}">
                <a16:creationId xmlns:a16="http://schemas.microsoft.com/office/drawing/2014/main" id="{71CFE77C-38A2-8BC6-D9B4-1860B9ED0471}"/>
              </a:ext>
            </a:extLst>
          </p:cNvPr>
          <p:cNvPicPr>
            <a:picLocks noChangeAspect="1"/>
          </p:cNvPicPr>
          <p:nvPr/>
        </p:nvPicPr>
        <p:blipFill>
          <a:blip r:embed="rId3" cstate="email">
            <a:extLst>
              <a:ext uri="{28A0092B-C50C-407E-A947-70E740481C1C}">
                <a14:useLocalDpi xmlns:a14="http://schemas.microsoft.com/office/drawing/2010/main" val="0"/>
              </a:ext>
            </a:extLst>
          </a:blip>
          <a:srcRect l="34878" t="20488" r="35465" b="20918"/>
          <a:stretch>
            <a:fillRect/>
          </a:stretch>
        </p:blipFill>
        <p:spPr>
          <a:xfrm>
            <a:off x="13563598" y="4324350"/>
            <a:ext cx="4800601" cy="5334000"/>
          </a:xfrm>
          <a:prstGeom prst="rect">
            <a:avLst/>
          </a:prstGeom>
          <a:ln>
            <a:solidFill>
              <a:schemeClr val="tx1">
                <a:lumMod val="25000"/>
                <a:lumOff val="75000"/>
              </a:schemeClr>
            </a:solidFill>
          </a:ln>
        </p:spPr>
      </p:pic>
      <p:sp>
        <p:nvSpPr>
          <p:cNvPr id="6" name="Titill 5">
            <a:extLst>
              <a:ext uri="{FF2B5EF4-FFF2-40B4-BE49-F238E27FC236}">
                <a16:creationId xmlns:a16="http://schemas.microsoft.com/office/drawing/2014/main" id="{8CDC567C-44F3-229A-EA69-BE772CD5963D}"/>
              </a:ext>
            </a:extLst>
          </p:cNvPr>
          <p:cNvSpPr>
            <a:spLocks noGrp="1"/>
          </p:cNvSpPr>
          <p:nvPr>
            <p:ph type="title"/>
          </p:nvPr>
        </p:nvSpPr>
        <p:spPr/>
        <p:txBody>
          <a:bodyPr>
            <a:normAutofit/>
          </a:bodyPr>
          <a:lstStyle/>
          <a:p>
            <a:r>
              <a:rPr lang="is-IS" sz="7200"/>
              <a:t>EFTIR AÐ UMSÓKN ER SEND INN</a:t>
            </a:r>
          </a:p>
        </p:txBody>
      </p:sp>
      <p:sp>
        <p:nvSpPr>
          <p:cNvPr id="7" name="Staðgengill efnis 6">
            <a:extLst>
              <a:ext uri="{FF2B5EF4-FFF2-40B4-BE49-F238E27FC236}">
                <a16:creationId xmlns:a16="http://schemas.microsoft.com/office/drawing/2014/main" id="{439BC4B1-784A-0A03-1B59-634F0397B222}"/>
              </a:ext>
            </a:extLst>
          </p:cNvPr>
          <p:cNvSpPr>
            <a:spLocks noGrp="1"/>
          </p:cNvSpPr>
          <p:nvPr>
            <p:ph idx="1"/>
          </p:nvPr>
        </p:nvSpPr>
        <p:spPr>
          <a:xfrm>
            <a:off x="1675964" y="3651250"/>
            <a:ext cx="11278035" cy="8702676"/>
          </a:xfrm>
        </p:spPr>
        <p:txBody>
          <a:bodyPr>
            <a:normAutofit fontScale="92500" lnSpcReduction="20000"/>
          </a:bodyPr>
          <a:lstStyle/>
          <a:p>
            <a:pPr>
              <a:lnSpc>
                <a:spcPct val="110000"/>
              </a:lnSpc>
            </a:pPr>
            <a:r>
              <a:rPr lang="is-IS" dirty="0">
                <a:latin typeface="+mj-lt"/>
              </a:rPr>
              <a:t>Til hliðar má sjá </a:t>
            </a:r>
            <a:r>
              <a:rPr lang="is-IS" b="1" dirty="0">
                <a:latin typeface="+mj-lt"/>
              </a:rPr>
              <a:t>dæmi um tilkynningar </a:t>
            </a:r>
            <a:r>
              <a:rPr lang="is-IS" dirty="0">
                <a:latin typeface="+mj-lt"/>
              </a:rPr>
              <a:t>sem berast eftir að umsókn hefur verið móttekin og þegar byggingaráform eru samþykkt.</a:t>
            </a:r>
          </a:p>
          <a:p>
            <a:pPr>
              <a:lnSpc>
                <a:spcPct val="110000"/>
              </a:lnSpc>
            </a:pPr>
            <a:r>
              <a:rPr lang="is-IS" b="1" dirty="0">
                <a:latin typeface="+mj-lt"/>
              </a:rPr>
              <a:t>Umsóknir</a:t>
            </a:r>
            <a:r>
              <a:rPr lang="is-IS" dirty="0">
                <a:latin typeface="+mj-lt"/>
              </a:rPr>
              <a:t> úr umsóknarkerfinu </a:t>
            </a:r>
            <a:r>
              <a:rPr lang="is-IS" b="1" dirty="0">
                <a:latin typeface="+mj-lt"/>
              </a:rPr>
              <a:t>lesast einu sinni á sólarhring yfir í málakerfi sveitarfélaga </a:t>
            </a:r>
            <a:r>
              <a:rPr lang="is-IS" dirty="0">
                <a:latin typeface="+mj-lt"/>
              </a:rPr>
              <a:t>(að nóttu) og fá því ekki málsnúmer fyrr en það gerist og málakerfið sendir út tilkynningu til umsækjanda.</a:t>
            </a:r>
          </a:p>
        </p:txBody>
      </p:sp>
    </p:spTree>
    <p:extLst>
      <p:ext uri="{BB962C8B-B14F-4D97-AF65-F5344CB8AC3E}">
        <p14:creationId xmlns:p14="http://schemas.microsoft.com/office/powerpoint/2010/main" val="20201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32E3D1C1-A216-13C3-2CA3-00E2FAAB127C}"/>
              </a:ext>
            </a:extLst>
          </p:cNvPr>
          <p:cNvSpPr>
            <a:spLocks noGrp="1"/>
          </p:cNvSpPr>
          <p:nvPr>
            <p:ph type="title"/>
          </p:nvPr>
        </p:nvSpPr>
        <p:spPr/>
        <p:txBody>
          <a:bodyPr>
            <a:normAutofit/>
          </a:bodyPr>
          <a:lstStyle/>
          <a:p>
            <a:r>
              <a:rPr lang="is-IS" sz="7200" dirty="0"/>
              <a:t>KAFLASKIPTING OG YFIRLIT UMSÓKNAR</a:t>
            </a:r>
          </a:p>
        </p:txBody>
      </p:sp>
      <p:sp>
        <p:nvSpPr>
          <p:cNvPr id="3" name="Staðgengill efnis 2">
            <a:extLst>
              <a:ext uri="{FF2B5EF4-FFF2-40B4-BE49-F238E27FC236}">
                <a16:creationId xmlns:a16="http://schemas.microsoft.com/office/drawing/2014/main" id="{3FCAD43F-F77D-60E4-7121-12EED6DDFFE6}"/>
              </a:ext>
            </a:extLst>
          </p:cNvPr>
          <p:cNvSpPr>
            <a:spLocks noGrp="1"/>
          </p:cNvSpPr>
          <p:nvPr>
            <p:ph idx="1"/>
          </p:nvPr>
        </p:nvSpPr>
        <p:spPr>
          <a:xfrm>
            <a:off x="1675965" y="3651249"/>
            <a:ext cx="5094950" cy="7430407"/>
          </a:xfrm>
        </p:spPr>
        <p:txBody>
          <a:bodyPr>
            <a:normAutofit fontScale="77500" lnSpcReduction="20000"/>
          </a:bodyPr>
          <a:lstStyle/>
          <a:p>
            <a:pPr marL="0" indent="0">
              <a:lnSpc>
                <a:spcPct val="120000"/>
              </a:lnSpc>
              <a:buNone/>
            </a:pPr>
            <a:r>
              <a:rPr lang="is-IS" dirty="0">
                <a:latin typeface="+mj-lt"/>
              </a:rPr>
              <a:t>Sjá má kaflaskiptingu umsóknar vinstra megin á síðu.</a:t>
            </a:r>
          </a:p>
          <a:p>
            <a:pPr marL="0" indent="0">
              <a:lnSpc>
                <a:spcPct val="120000"/>
              </a:lnSpc>
              <a:buNone/>
            </a:pPr>
            <a:r>
              <a:rPr lang="is-IS" dirty="0">
                <a:latin typeface="+mj-lt"/>
              </a:rPr>
              <a:t>Á yfirliti umsóknar má sjá samantekt um stöðu umsóknar og þau gögn sem henni fylgja.</a:t>
            </a:r>
          </a:p>
        </p:txBody>
      </p:sp>
      <p:pic>
        <p:nvPicPr>
          <p:cNvPr id="6" name="Mynd 5">
            <a:extLst>
              <a:ext uri="{FF2B5EF4-FFF2-40B4-BE49-F238E27FC236}">
                <a16:creationId xmlns:a16="http://schemas.microsoft.com/office/drawing/2014/main" id="{360DB444-A1F6-35B7-A417-EA065AAE25FE}"/>
              </a:ext>
            </a:extLst>
          </p:cNvPr>
          <p:cNvPicPr>
            <a:picLocks noChangeAspect="1"/>
          </p:cNvPicPr>
          <p:nvPr/>
        </p:nvPicPr>
        <p:blipFill>
          <a:blip r:embed="rId2"/>
          <a:stretch/>
        </p:blipFill>
        <p:spPr>
          <a:xfrm>
            <a:off x="7294638" y="3635829"/>
            <a:ext cx="16507842" cy="7990282"/>
          </a:xfrm>
          <a:prstGeom prst="rect">
            <a:avLst/>
          </a:prstGeom>
          <a:ln>
            <a:solidFill>
              <a:schemeClr val="tx1">
                <a:lumMod val="25000"/>
                <a:lumOff val="75000"/>
              </a:schemeClr>
            </a:solidFill>
          </a:ln>
        </p:spPr>
      </p:pic>
    </p:spTree>
    <p:extLst>
      <p:ext uri="{BB962C8B-B14F-4D97-AF65-F5344CB8AC3E}">
        <p14:creationId xmlns:p14="http://schemas.microsoft.com/office/powerpoint/2010/main" val="145715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59E40E1-F369-5C1D-563E-AC17E773A88C}"/>
            </a:ext>
          </a:extLst>
        </p:cNvPr>
        <p:cNvGrpSpPr/>
        <p:nvPr/>
      </p:nvGrpSpPr>
      <p:grpSpPr>
        <a:xfrm>
          <a:off x="0" y="0"/>
          <a:ext cx="0" cy="0"/>
          <a:chOff x="0" y="0"/>
          <a:chExt cx="0" cy="0"/>
        </a:xfrm>
      </p:grpSpPr>
      <p:sp>
        <p:nvSpPr>
          <p:cNvPr id="2" name="Titill 1">
            <a:extLst>
              <a:ext uri="{FF2B5EF4-FFF2-40B4-BE49-F238E27FC236}">
                <a16:creationId xmlns:a16="http://schemas.microsoft.com/office/drawing/2014/main" id="{F026EA1A-13A6-0018-0E3D-64DE4E9BD4A1}"/>
              </a:ext>
            </a:extLst>
          </p:cNvPr>
          <p:cNvSpPr>
            <a:spLocks noGrp="1"/>
          </p:cNvSpPr>
          <p:nvPr>
            <p:ph type="title"/>
          </p:nvPr>
        </p:nvSpPr>
        <p:spPr/>
        <p:txBody>
          <a:bodyPr>
            <a:normAutofit/>
          </a:bodyPr>
          <a:lstStyle/>
          <a:p>
            <a:r>
              <a:rPr lang="is-IS" sz="7200" dirty="0"/>
              <a:t>UMSÓKNARAÐILAR</a:t>
            </a:r>
          </a:p>
        </p:txBody>
      </p:sp>
      <p:sp>
        <p:nvSpPr>
          <p:cNvPr id="3" name="Staðgengill efnis 2">
            <a:extLst>
              <a:ext uri="{FF2B5EF4-FFF2-40B4-BE49-F238E27FC236}">
                <a16:creationId xmlns:a16="http://schemas.microsoft.com/office/drawing/2014/main" id="{183AF313-D9B5-6854-1279-0ADD483F82F2}"/>
              </a:ext>
            </a:extLst>
          </p:cNvPr>
          <p:cNvSpPr>
            <a:spLocks noGrp="1"/>
          </p:cNvSpPr>
          <p:nvPr>
            <p:ph idx="1"/>
          </p:nvPr>
        </p:nvSpPr>
        <p:spPr>
          <a:xfrm>
            <a:off x="1148207" y="3558209"/>
            <a:ext cx="5508172" cy="8655561"/>
          </a:xfrm>
        </p:spPr>
        <p:txBody>
          <a:bodyPr>
            <a:normAutofit lnSpcReduction="10000"/>
          </a:bodyPr>
          <a:lstStyle/>
          <a:p>
            <a:pPr marL="0" indent="0">
              <a:lnSpc>
                <a:spcPct val="120000"/>
              </a:lnSpc>
              <a:buNone/>
            </a:pPr>
            <a:r>
              <a:rPr lang="is-IS" sz="4800" b="1" dirty="0">
                <a:latin typeface="+mj-lt"/>
              </a:rPr>
              <a:t>Hægt er að uppfæra aðila umsóknar eftir að hún er send inn </a:t>
            </a:r>
            <a:r>
              <a:rPr lang="is-IS" sz="4800" dirty="0">
                <a:latin typeface="+mj-lt"/>
              </a:rPr>
              <a:t>en nauðsynlegt er að þeir aðilar sem bætast við staðfesti aðkomu með rafrænum </a:t>
            </a:r>
            <a:r>
              <a:rPr lang="is-IS" sz="4800" dirty="0" err="1">
                <a:latin typeface="+mj-lt"/>
              </a:rPr>
              <a:t>skilríkjum</a:t>
            </a:r>
            <a:r>
              <a:rPr lang="is-IS" sz="4800" dirty="0">
                <a:latin typeface="+mj-lt"/>
              </a:rPr>
              <a:t>. </a:t>
            </a:r>
          </a:p>
        </p:txBody>
      </p:sp>
      <p:pic>
        <p:nvPicPr>
          <p:cNvPr id="6" name="Mynd 5">
            <a:extLst>
              <a:ext uri="{FF2B5EF4-FFF2-40B4-BE49-F238E27FC236}">
                <a16:creationId xmlns:a16="http://schemas.microsoft.com/office/drawing/2014/main" id="{BD8B78F6-514D-7B7F-2D5F-7C53D848A934}"/>
              </a:ext>
            </a:extLst>
          </p:cNvPr>
          <p:cNvPicPr>
            <a:picLocks noChangeAspect="1"/>
          </p:cNvPicPr>
          <p:nvPr/>
        </p:nvPicPr>
        <p:blipFill>
          <a:blip r:embed="rId2"/>
          <a:stretch/>
        </p:blipFill>
        <p:spPr>
          <a:xfrm>
            <a:off x="7070087" y="3548743"/>
            <a:ext cx="16792208" cy="9146307"/>
          </a:xfrm>
          <a:prstGeom prst="rect">
            <a:avLst/>
          </a:prstGeom>
          <a:ln>
            <a:solidFill>
              <a:schemeClr val="tx1">
                <a:lumMod val="25000"/>
                <a:lumOff val="75000"/>
              </a:schemeClr>
            </a:solidFill>
          </a:ln>
        </p:spPr>
      </p:pic>
    </p:spTree>
    <p:extLst>
      <p:ext uri="{BB962C8B-B14F-4D97-AF65-F5344CB8AC3E}">
        <p14:creationId xmlns:p14="http://schemas.microsoft.com/office/powerpoint/2010/main" val="162875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32BA9BA5-EBCC-33DF-30A3-A1B1BE45D621}"/>
              </a:ext>
            </a:extLst>
          </p:cNvPr>
          <p:cNvSpPr>
            <a:spLocks noGrp="1"/>
          </p:cNvSpPr>
          <p:nvPr>
            <p:ph type="title"/>
          </p:nvPr>
        </p:nvSpPr>
        <p:spPr/>
        <p:txBody>
          <a:bodyPr>
            <a:normAutofit/>
          </a:bodyPr>
          <a:lstStyle/>
          <a:p>
            <a:r>
              <a:rPr lang="is-IS" sz="7200" dirty="0"/>
              <a:t>BYGGINGARSTJÓRI</a:t>
            </a:r>
          </a:p>
        </p:txBody>
      </p:sp>
      <p:sp>
        <p:nvSpPr>
          <p:cNvPr id="3" name="Staðgengill efnis 2">
            <a:extLst>
              <a:ext uri="{FF2B5EF4-FFF2-40B4-BE49-F238E27FC236}">
                <a16:creationId xmlns:a16="http://schemas.microsoft.com/office/drawing/2014/main" id="{81A72E75-EBCF-D311-5C89-C3D3DF0D870B}"/>
              </a:ext>
            </a:extLst>
          </p:cNvPr>
          <p:cNvSpPr>
            <a:spLocks noGrp="1"/>
          </p:cNvSpPr>
          <p:nvPr>
            <p:ph idx="1"/>
          </p:nvPr>
        </p:nvSpPr>
        <p:spPr>
          <a:xfrm>
            <a:off x="1675965" y="3381377"/>
            <a:ext cx="6401235" cy="8972549"/>
          </a:xfrm>
        </p:spPr>
        <p:txBody>
          <a:bodyPr vert="horz" lIns="91440" tIns="45720" rIns="91440" bIns="45720" rtlCol="0" anchor="t">
            <a:normAutofit fontScale="55000" lnSpcReduction="20000"/>
          </a:bodyPr>
          <a:lstStyle/>
          <a:p>
            <a:pPr>
              <a:lnSpc>
                <a:spcPct val="120000"/>
              </a:lnSpc>
            </a:pPr>
            <a:r>
              <a:rPr lang="is-IS" b="1" dirty="0">
                <a:latin typeface="+mj-lt"/>
              </a:rPr>
              <a:t>Þegar byggingaráform hafa verið samþykkt </a:t>
            </a:r>
            <a:r>
              <a:rPr lang="is-IS" dirty="0">
                <a:latin typeface="+mj-lt"/>
              </a:rPr>
              <a:t>skráir hönnuður/eigandi byggingarstjóra á mál. </a:t>
            </a:r>
          </a:p>
          <a:p>
            <a:pPr>
              <a:lnSpc>
                <a:spcPct val="120000"/>
              </a:lnSpc>
            </a:pPr>
            <a:r>
              <a:rPr lang="is-IS" b="1" dirty="0">
                <a:latin typeface="+mj-lt"/>
              </a:rPr>
              <a:t>Þegar byggingarstjóri hefur staðfest aðkomu skráir hann alla iðnmeistara á málið</a:t>
            </a:r>
            <a:r>
              <a:rPr lang="is-IS" dirty="0">
                <a:latin typeface="+mj-lt"/>
              </a:rPr>
              <a:t>, sem skrifa rafrænt undir ábyrgðaryfirlýsingu, (fá sms) og staðfesta sig þannig á verkið. </a:t>
            </a:r>
          </a:p>
          <a:p>
            <a:pPr>
              <a:lnSpc>
                <a:spcPct val="120000"/>
              </a:lnSpc>
            </a:pPr>
            <a:r>
              <a:rPr lang="is-IS" b="1" dirty="0">
                <a:latin typeface="+mj-lt"/>
              </a:rPr>
              <a:t>Einungis er hægt að hafa eitt undirritunarferli í gangi í einu</a:t>
            </a:r>
            <a:r>
              <a:rPr lang="is-IS" dirty="0">
                <a:latin typeface="+mj-lt"/>
              </a:rPr>
              <a:t>, ábyrgðaryfirlýsing verður því einungis staðfest þegar </a:t>
            </a:r>
            <a:r>
              <a:rPr lang="is-IS" b="1" dirty="0">
                <a:latin typeface="+mj-lt"/>
              </a:rPr>
              <a:t>allir aðilar hafa staðfest aðkomu</a:t>
            </a:r>
            <a:r>
              <a:rPr lang="is-IS" dirty="0">
                <a:latin typeface="+mj-lt"/>
              </a:rPr>
              <a:t>.</a:t>
            </a:r>
          </a:p>
        </p:txBody>
      </p:sp>
      <p:pic>
        <p:nvPicPr>
          <p:cNvPr id="8" name="Mynd 7">
            <a:extLst>
              <a:ext uri="{FF2B5EF4-FFF2-40B4-BE49-F238E27FC236}">
                <a16:creationId xmlns:a16="http://schemas.microsoft.com/office/drawing/2014/main" id="{CDD48AB8-20EF-7F80-87EC-B6B229F791A4}"/>
              </a:ext>
            </a:extLst>
          </p:cNvPr>
          <p:cNvPicPr>
            <a:picLocks noChangeAspect="1"/>
          </p:cNvPicPr>
          <p:nvPr/>
        </p:nvPicPr>
        <p:blipFill>
          <a:blip r:embed="rId2"/>
          <a:stretch/>
        </p:blipFill>
        <p:spPr>
          <a:xfrm>
            <a:off x="8213314" y="3458818"/>
            <a:ext cx="15502571" cy="8390418"/>
          </a:xfrm>
          <a:prstGeom prst="rect">
            <a:avLst/>
          </a:prstGeom>
          <a:ln>
            <a:solidFill>
              <a:schemeClr val="tx1">
                <a:lumMod val="25000"/>
                <a:lumOff val="75000"/>
              </a:schemeClr>
            </a:solidFill>
          </a:ln>
        </p:spPr>
      </p:pic>
    </p:spTree>
    <p:extLst>
      <p:ext uri="{BB962C8B-B14F-4D97-AF65-F5344CB8AC3E}">
        <p14:creationId xmlns:p14="http://schemas.microsoft.com/office/powerpoint/2010/main" val="1748532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4B68503-9F96-F8C8-C57F-10FAAF2874B3}"/>
            </a:ext>
          </a:extLst>
        </p:cNvPr>
        <p:cNvGrpSpPr/>
        <p:nvPr/>
      </p:nvGrpSpPr>
      <p:grpSpPr>
        <a:xfrm>
          <a:off x="0" y="0"/>
          <a:ext cx="0" cy="0"/>
          <a:chOff x="0" y="0"/>
          <a:chExt cx="0" cy="0"/>
        </a:xfrm>
      </p:grpSpPr>
      <p:sp>
        <p:nvSpPr>
          <p:cNvPr id="2" name="Titill 1">
            <a:extLst>
              <a:ext uri="{FF2B5EF4-FFF2-40B4-BE49-F238E27FC236}">
                <a16:creationId xmlns:a16="http://schemas.microsoft.com/office/drawing/2014/main" id="{D1A8C77B-2764-F350-1FFB-3DA43E09B01F}"/>
              </a:ext>
            </a:extLst>
          </p:cNvPr>
          <p:cNvSpPr>
            <a:spLocks noGrp="1"/>
          </p:cNvSpPr>
          <p:nvPr>
            <p:ph type="title"/>
          </p:nvPr>
        </p:nvSpPr>
        <p:spPr>
          <a:xfrm>
            <a:off x="1232452" y="730251"/>
            <a:ext cx="21469235" cy="2651126"/>
          </a:xfrm>
        </p:spPr>
        <p:txBody>
          <a:bodyPr>
            <a:normAutofit/>
          </a:bodyPr>
          <a:lstStyle/>
          <a:p>
            <a:r>
              <a:rPr lang="is-IS" sz="7200" dirty="0"/>
              <a:t>IÐNMEISTARAR</a:t>
            </a:r>
          </a:p>
        </p:txBody>
      </p:sp>
      <p:sp>
        <p:nvSpPr>
          <p:cNvPr id="3" name="Staðgengill efnis 2">
            <a:extLst>
              <a:ext uri="{FF2B5EF4-FFF2-40B4-BE49-F238E27FC236}">
                <a16:creationId xmlns:a16="http://schemas.microsoft.com/office/drawing/2014/main" id="{4FCD523D-8B69-5EB6-C5F6-415043AE6B49}"/>
              </a:ext>
            </a:extLst>
          </p:cNvPr>
          <p:cNvSpPr>
            <a:spLocks noGrp="1"/>
          </p:cNvSpPr>
          <p:nvPr>
            <p:ph idx="1"/>
          </p:nvPr>
        </p:nvSpPr>
        <p:spPr>
          <a:xfrm>
            <a:off x="1088572" y="3677478"/>
            <a:ext cx="5508172" cy="8536292"/>
          </a:xfrm>
        </p:spPr>
        <p:txBody>
          <a:bodyPr>
            <a:normAutofit/>
          </a:bodyPr>
          <a:lstStyle/>
          <a:p>
            <a:pPr marL="0" indent="0">
              <a:lnSpc>
                <a:spcPct val="120000"/>
              </a:lnSpc>
              <a:buNone/>
            </a:pPr>
            <a:r>
              <a:rPr lang="is-IS" sz="4800" dirty="0">
                <a:latin typeface="+mj-lt"/>
              </a:rPr>
              <a:t>Nauðsynlegt er að allir aðilar, sem krafa er gerð um skv. umfangi leyfis, hafi staðfest aðkomu áður en byggingarleyfi er útgefið.</a:t>
            </a:r>
          </a:p>
        </p:txBody>
      </p:sp>
      <p:pic>
        <p:nvPicPr>
          <p:cNvPr id="8" name="Mynd 7">
            <a:extLst>
              <a:ext uri="{FF2B5EF4-FFF2-40B4-BE49-F238E27FC236}">
                <a16:creationId xmlns:a16="http://schemas.microsoft.com/office/drawing/2014/main" id="{C55380D3-326D-159A-928B-FB07C8F33508}"/>
              </a:ext>
            </a:extLst>
          </p:cNvPr>
          <p:cNvPicPr>
            <a:picLocks noChangeAspect="1"/>
          </p:cNvPicPr>
          <p:nvPr/>
        </p:nvPicPr>
        <p:blipFill>
          <a:blip r:embed="rId2"/>
          <a:stretch/>
        </p:blipFill>
        <p:spPr>
          <a:xfrm>
            <a:off x="6979808" y="3697356"/>
            <a:ext cx="16697642" cy="9113518"/>
          </a:xfrm>
          <a:prstGeom prst="rect">
            <a:avLst/>
          </a:prstGeom>
          <a:ln>
            <a:solidFill>
              <a:schemeClr val="tx1">
                <a:lumMod val="25000"/>
                <a:lumOff val="75000"/>
              </a:schemeClr>
            </a:solidFill>
          </a:ln>
        </p:spPr>
      </p:pic>
    </p:spTree>
    <p:extLst>
      <p:ext uri="{BB962C8B-B14F-4D97-AF65-F5344CB8AC3E}">
        <p14:creationId xmlns:p14="http://schemas.microsoft.com/office/powerpoint/2010/main" val="603124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869479A-92CD-1F58-9141-686F4A9331BC}"/>
              </a:ext>
            </a:extLst>
          </p:cNvPr>
          <p:cNvSpPr>
            <a:spLocks noGrp="1"/>
          </p:cNvSpPr>
          <p:nvPr>
            <p:ph type="title"/>
          </p:nvPr>
        </p:nvSpPr>
        <p:spPr/>
        <p:txBody>
          <a:bodyPr>
            <a:normAutofit/>
          </a:bodyPr>
          <a:lstStyle/>
          <a:p>
            <a:r>
              <a:rPr lang="is-IS" sz="7200" dirty="0"/>
              <a:t>EFNISYFIRLIT LEIÐBEININGA</a:t>
            </a:r>
          </a:p>
        </p:txBody>
      </p:sp>
      <p:sp>
        <p:nvSpPr>
          <p:cNvPr id="4" name="Staðgengill efnis 3">
            <a:extLst>
              <a:ext uri="{FF2B5EF4-FFF2-40B4-BE49-F238E27FC236}">
                <a16:creationId xmlns:a16="http://schemas.microsoft.com/office/drawing/2014/main" id="{65BAEEEF-5414-8904-D784-918F52DE59EE}"/>
              </a:ext>
            </a:extLst>
          </p:cNvPr>
          <p:cNvSpPr>
            <a:spLocks noGrp="1"/>
          </p:cNvSpPr>
          <p:nvPr>
            <p:ph sz="half" idx="1"/>
          </p:nvPr>
        </p:nvSpPr>
        <p:spPr>
          <a:xfrm>
            <a:off x="11789846" y="3517267"/>
            <a:ext cx="10360501" cy="8702676"/>
          </a:xfrm>
          <a:prstGeom prst="rect">
            <a:avLst/>
          </a:prstGeom>
        </p:spPr>
        <p:txBody>
          <a:bodyPr>
            <a:normAutofit lnSpcReduction="10000"/>
          </a:bodyPr>
          <a:lstStyle/>
          <a:p>
            <a:pPr marL="0" indent="0">
              <a:lnSpc>
                <a:spcPct val="120000"/>
              </a:lnSpc>
              <a:buNone/>
            </a:pPr>
            <a:r>
              <a:rPr lang="is-IS" sz="2900" dirty="0">
                <a:latin typeface="+mj-lt"/>
              </a:rPr>
              <a:t>Eftir að umsókn er send inn</a:t>
            </a:r>
          </a:p>
          <a:p>
            <a:pPr lvl="1">
              <a:lnSpc>
                <a:spcPct val="120000"/>
              </a:lnSpc>
            </a:pPr>
            <a:r>
              <a:rPr lang="is-IS" sz="2900" dirty="0">
                <a:latin typeface="+mj-lt"/>
              </a:rPr>
              <a:t>Yfirlit og kaflaskipting umsóknar</a:t>
            </a:r>
          </a:p>
          <a:p>
            <a:pPr lvl="1">
              <a:lnSpc>
                <a:spcPct val="120000"/>
              </a:lnSpc>
            </a:pPr>
            <a:r>
              <a:rPr lang="is-IS" sz="2900" dirty="0">
                <a:latin typeface="+mj-lt"/>
              </a:rPr>
              <a:t>Umsóknaraðilar</a:t>
            </a:r>
          </a:p>
          <a:p>
            <a:pPr lvl="1">
              <a:lnSpc>
                <a:spcPct val="120000"/>
              </a:lnSpc>
            </a:pPr>
            <a:r>
              <a:rPr lang="is-IS" sz="2900" dirty="0">
                <a:latin typeface="+mj-lt"/>
              </a:rPr>
              <a:t>Byggingarstjóri</a:t>
            </a:r>
          </a:p>
          <a:p>
            <a:pPr lvl="1">
              <a:lnSpc>
                <a:spcPct val="120000"/>
              </a:lnSpc>
            </a:pPr>
            <a:r>
              <a:rPr lang="is-IS" sz="2900" dirty="0">
                <a:latin typeface="+mj-lt"/>
              </a:rPr>
              <a:t>Iðnmeistarar</a:t>
            </a:r>
          </a:p>
          <a:p>
            <a:pPr lvl="1">
              <a:lnSpc>
                <a:spcPct val="120000"/>
              </a:lnSpc>
            </a:pPr>
            <a:r>
              <a:rPr lang="is-IS" sz="2900" dirty="0">
                <a:latin typeface="+mj-lt"/>
              </a:rPr>
              <a:t>Hönnuðir</a:t>
            </a:r>
          </a:p>
          <a:p>
            <a:pPr lvl="1">
              <a:lnSpc>
                <a:spcPct val="120000"/>
              </a:lnSpc>
            </a:pPr>
            <a:r>
              <a:rPr lang="is-IS" sz="2900" dirty="0">
                <a:latin typeface="+mj-lt"/>
              </a:rPr>
              <a:t>Aðaluppdráttur</a:t>
            </a:r>
          </a:p>
          <a:p>
            <a:pPr lvl="1">
              <a:lnSpc>
                <a:spcPct val="120000"/>
              </a:lnSpc>
            </a:pPr>
            <a:r>
              <a:rPr lang="is-IS" sz="2900" dirty="0">
                <a:latin typeface="+mj-lt"/>
              </a:rPr>
              <a:t>Séruppdrættir</a:t>
            </a:r>
          </a:p>
          <a:p>
            <a:pPr lvl="1">
              <a:lnSpc>
                <a:spcPct val="120000"/>
              </a:lnSpc>
            </a:pPr>
            <a:r>
              <a:rPr lang="is-IS" sz="2900" dirty="0">
                <a:latin typeface="+mj-lt"/>
              </a:rPr>
              <a:t>Fylgiskjöl</a:t>
            </a:r>
          </a:p>
          <a:p>
            <a:pPr marL="0" indent="0">
              <a:lnSpc>
                <a:spcPct val="120000"/>
              </a:lnSpc>
              <a:buNone/>
            </a:pPr>
            <a:r>
              <a:rPr lang="is-IS" sz="2900" dirty="0">
                <a:latin typeface="+mj-lt"/>
              </a:rPr>
              <a:t>Umboð til að starfa í byggingarleyfisumsóknum / umboðskerfi Ísland.is</a:t>
            </a:r>
          </a:p>
          <a:p>
            <a:pPr lvl="1">
              <a:lnSpc>
                <a:spcPct val="120000"/>
              </a:lnSpc>
            </a:pPr>
            <a:r>
              <a:rPr lang="is-IS" sz="2900" dirty="0">
                <a:latin typeface="+mj-lt"/>
              </a:rPr>
              <a:t>Leiðbeiningar fyrir prókúruhafa um veitingu umboðs f.h. fyrirtækis/húsfélags/félagasamtaka o.s.frv.</a:t>
            </a:r>
          </a:p>
          <a:p>
            <a:pPr lvl="1">
              <a:lnSpc>
                <a:spcPct val="120000"/>
              </a:lnSpc>
            </a:pPr>
            <a:endParaRPr lang="is-IS" sz="2900" dirty="0">
              <a:latin typeface="+mj-lt"/>
            </a:endParaRPr>
          </a:p>
          <a:p>
            <a:pPr>
              <a:lnSpc>
                <a:spcPct val="120000"/>
              </a:lnSpc>
            </a:pPr>
            <a:endParaRPr lang="is-IS" sz="2900" dirty="0">
              <a:latin typeface="+mj-lt"/>
            </a:endParaRPr>
          </a:p>
          <a:p>
            <a:pPr>
              <a:lnSpc>
                <a:spcPct val="120000"/>
              </a:lnSpc>
            </a:pPr>
            <a:endParaRPr lang="is-IS" sz="2900" dirty="0">
              <a:latin typeface="+mj-lt"/>
            </a:endParaRPr>
          </a:p>
        </p:txBody>
      </p:sp>
      <p:sp>
        <p:nvSpPr>
          <p:cNvPr id="8" name="Staðgengill efnis 7">
            <a:extLst>
              <a:ext uri="{FF2B5EF4-FFF2-40B4-BE49-F238E27FC236}">
                <a16:creationId xmlns:a16="http://schemas.microsoft.com/office/drawing/2014/main" id="{E9EAB884-8B14-0C59-8E3B-C089CBD0A7FE}"/>
              </a:ext>
            </a:extLst>
          </p:cNvPr>
          <p:cNvSpPr>
            <a:spLocks noGrp="1"/>
          </p:cNvSpPr>
          <p:nvPr>
            <p:ph sz="half" idx="2"/>
          </p:nvPr>
        </p:nvSpPr>
        <p:spPr>
          <a:xfrm>
            <a:off x="2242145" y="3381377"/>
            <a:ext cx="7999135" cy="9481183"/>
          </a:xfrm>
        </p:spPr>
        <p:txBody>
          <a:bodyPr>
            <a:noAutofit/>
          </a:bodyPr>
          <a:lstStyle/>
          <a:p>
            <a:pPr marL="0" indent="0">
              <a:lnSpc>
                <a:spcPct val="120000"/>
              </a:lnSpc>
              <a:buNone/>
            </a:pPr>
            <a:r>
              <a:rPr lang="is-IS" sz="2800" dirty="0">
                <a:latin typeface="+mj-lt"/>
              </a:rPr>
              <a:t>Almennar upplýsingar</a:t>
            </a:r>
          </a:p>
          <a:p>
            <a:pPr lvl="1">
              <a:lnSpc>
                <a:spcPct val="120000"/>
              </a:lnSpc>
            </a:pPr>
            <a:r>
              <a:rPr lang="is-IS" sz="2800" dirty="0">
                <a:latin typeface="+mj-lt"/>
              </a:rPr>
              <a:t>Til hverra leita ég?</a:t>
            </a:r>
          </a:p>
          <a:p>
            <a:pPr marL="0" indent="0">
              <a:lnSpc>
                <a:spcPct val="120000"/>
              </a:lnSpc>
              <a:buNone/>
            </a:pPr>
            <a:r>
              <a:rPr lang="is-IS" sz="2800" dirty="0">
                <a:latin typeface="+mj-lt"/>
              </a:rPr>
              <a:t>Innskráning</a:t>
            </a:r>
          </a:p>
          <a:p>
            <a:pPr lvl="1">
              <a:lnSpc>
                <a:spcPct val="120000"/>
              </a:lnSpc>
            </a:pPr>
            <a:r>
              <a:rPr lang="is-IS" sz="2800" dirty="0">
                <a:latin typeface="+mj-lt"/>
              </a:rPr>
              <a:t>Einstaklingar</a:t>
            </a:r>
          </a:p>
          <a:p>
            <a:pPr lvl="1">
              <a:lnSpc>
                <a:spcPct val="120000"/>
              </a:lnSpc>
            </a:pPr>
            <a:r>
              <a:rPr lang="is-IS" sz="2800" dirty="0">
                <a:latin typeface="+mj-lt"/>
              </a:rPr>
              <a:t>Innskráning fyrir hönd annarra</a:t>
            </a:r>
          </a:p>
          <a:p>
            <a:pPr lvl="1">
              <a:lnSpc>
                <a:spcPct val="120000"/>
              </a:lnSpc>
            </a:pPr>
            <a:r>
              <a:rPr lang="is-IS" sz="2800" dirty="0">
                <a:latin typeface="+mj-lt"/>
              </a:rPr>
              <a:t>Fyrirtæki, húsfélög o.fl.</a:t>
            </a:r>
          </a:p>
          <a:p>
            <a:pPr marL="0" indent="0">
              <a:lnSpc>
                <a:spcPct val="120000"/>
              </a:lnSpc>
              <a:buNone/>
            </a:pPr>
            <a:r>
              <a:rPr lang="is-IS" sz="2800" dirty="0">
                <a:latin typeface="+mj-lt"/>
              </a:rPr>
              <a:t>Forsíða kerfis / yfirlit umsókna</a:t>
            </a:r>
          </a:p>
          <a:p>
            <a:pPr marL="0" indent="0">
              <a:lnSpc>
                <a:spcPct val="120000"/>
              </a:lnSpc>
              <a:buNone/>
            </a:pPr>
            <a:r>
              <a:rPr lang="is-IS" sz="2800" dirty="0">
                <a:latin typeface="+mj-lt"/>
              </a:rPr>
              <a:t>Kaflaskipting umsóknar</a:t>
            </a:r>
          </a:p>
          <a:p>
            <a:pPr lvl="1">
              <a:lnSpc>
                <a:spcPct val="120000"/>
              </a:lnSpc>
            </a:pPr>
            <a:r>
              <a:rPr lang="is-IS" sz="2800" dirty="0">
                <a:latin typeface="+mj-lt"/>
              </a:rPr>
              <a:t>Staðsetning</a:t>
            </a:r>
          </a:p>
          <a:p>
            <a:pPr lvl="1">
              <a:lnSpc>
                <a:spcPct val="120000"/>
              </a:lnSpc>
            </a:pPr>
            <a:r>
              <a:rPr lang="is-IS" sz="2800" dirty="0">
                <a:latin typeface="+mj-lt"/>
              </a:rPr>
              <a:t>Tegund</a:t>
            </a:r>
          </a:p>
          <a:p>
            <a:pPr lvl="1">
              <a:lnSpc>
                <a:spcPct val="120000"/>
              </a:lnSpc>
            </a:pPr>
            <a:r>
              <a:rPr lang="is-IS" sz="2800" dirty="0">
                <a:latin typeface="+mj-lt"/>
              </a:rPr>
              <a:t>Umsóknaraðilar</a:t>
            </a:r>
          </a:p>
          <a:p>
            <a:pPr lvl="1">
              <a:lnSpc>
                <a:spcPct val="120000"/>
              </a:lnSpc>
            </a:pPr>
            <a:r>
              <a:rPr lang="is-IS" sz="2800" dirty="0">
                <a:latin typeface="+mj-lt"/>
              </a:rPr>
              <a:t>Gögn</a:t>
            </a:r>
          </a:p>
          <a:p>
            <a:pPr lvl="1">
              <a:lnSpc>
                <a:spcPct val="120000"/>
              </a:lnSpc>
            </a:pPr>
            <a:r>
              <a:rPr lang="is-IS" sz="2800" dirty="0">
                <a:latin typeface="+mj-lt"/>
              </a:rPr>
              <a:t>LCA / lífsferilsgreining</a:t>
            </a:r>
          </a:p>
          <a:p>
            <a:pPr lvl="1">
              <a:lnSpc>
                <a:spcPct val="120000"/>
              </a:lnSpc>
            </a:pPr>
            <a:r>
              <a:rPr lang="is-IS" sz="2800" dirty="0">
                <a:latin typeface="+mj-lt"/>
              </a:rPr>
              <a:t>Samantekt</a:t>
            </a:r>
          </a:p>
          <a:p>
            <a:pPr lvl="1">
              <a:lnSpc>
                <a:spcPct val="120000"/>
              </a:lnSpc>
            </a:pPr>
            <a:endParaRPr lang="is-IS" sz="2800" dirty="0">
              <a:latin typeface="+mj-lt"/>
            </a:endParaRPr>
          </a:p>
          <a:p>
            <a:pPr>
              <a:lnSpc>
                <a:spcPct val="120000"/>
              </a:lnSpc>
            </a:pPr>
            <a:endParaRPr lang="is-IS" sz="2800" dirty="0">
              <a:latin typeface="+mj-lt"/>
            </a:endParaRPr>
          </a:p>
          <a:p>
            <a:endParaRPr lang="is-IS" sz="2800" dirty="0">
              <a:latin typeface="+mj-lt"/>
            </a:endParaRPr>
          </a:p>
        </p:txBody>
      </p:sp>
    </p:spTree>
    <p:extLst>
      <p:ext uri="{BB962C8B-B14F-4D97-AF65-F5344CB8AC3E}">
        <p14:creationId xmlns:p14="http://schemas.microsoft.com/office/powerpoint/2010/main" val="405300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517385B-0B03-B6EB-7797-8FE652C7AE1E}"/>
            </a:ext>
          </a:extLst>
        </p:cNvPr>
        <p:cNvGrpSpPr/>
        <p:nvPr/>
      </p:nvGrpSpPr>
      <p:grpSpPr>
        <a:xfrm>
          <a:off x="0" y="0"/>
          <a:ext cx="0" cy="0"/>
          <a:chOff x="0" y="0"/>
          <a:chExt cx="0" cy="0"/>
        </a:xfrm>
      </p:grpSpPr>
      <p:sp>
        <p:nvSpPr>
          <p:cNvPr id="2" name="Titill 1">
            <a:extLst>
              <a:ext uri="{FF2B5EF4-FFF2-40B4-BE49-F238E27FC236}">
                <a16:creationId xmlns:a16="http://schemas.microsoft.com/office/drawing/2014/main" id="{5BB7AAE7-7DE0-03BA-061E-99B37B11D6AF}"/>
              </a:ext>
            </a:extLst>
          </p:cNvPr>
          <p:cNvSpPr>
            <a:spLocks noGrp="1"/>
          </p:cNvSpPr>
          <p:nvPr>
            <p:ph type="title"/>
          </p:nvPr>
        </p:nvSpPr>
        <p:spPr/>
        <p:txBody>
          <a:bodyPr>
            <a:normAutofit/>
          </a:bodyPr>
          <a:lstStyle/>
          <a:p>
            <a:r>
              <a:rPr lang="is-IS" sz="7200" dirty="0"/>
              <a:t>HÖNNUÐIR</a:t>
            </a:r>
          </a:p>
        </p:txBody>
      </p:sp>
      <p:sp>
        <p:nvSpPr>
          <p:cNvPr id="3" name="Staðgengill efnis 2">
            <a:extLst>
              <a:ext uri="{FF2B5EF4-FFF2-40B4-BE49-F238E27FC236}">
                <a16:creationId xmlns:a16="http://schemas.microsoft.com/office/drawing/2014/main" id="{62F3723F-0913-A847-D526-00353D9A6F4E}"/>
              </a:ext>
            </a:extLst>
          </p:cNvPr>
          <p:cNvSpPr>
            <a:spLocks noGrp="1"/>
          </p:cNvSpPr>
          <p:nvPr>
            <p:ph idx="1"/>
          </p:nvPr>
        </p:nvSpPr>
        <p:spPr>
          <a:xfrm>
            <a:off x="1675965" y="3558209"/>
            <a:ext cx="6076558" cy="8795717"/>
          </a:xfrm>
        </p:spPr>
        <p:txBody>
          <a:bodyPr>
            <a:normAutofit/>
          </a:bodyPr>
          <a:lstStyle/>
          <a:p>
            <a:pPr marL="0" indent="0">
              <a:lnSpc>
                <a:spcPct val="110000"/>
              </a:lnSpc>
              <a:buNone/>
            </a:pPr>
            <a:r>
              <a:rPr lang="is-IS" b="1" dirty="0"/>
              <a:t>Hönnunarstjóri setur inn hönnuði séruppdrátta </a:t>
            </a:r>
            <a:r>
              <a:rPr lang="is-IS" dirty="0"/>
              <a:t>sem staðfesta aðkomu sína með rafrænni undirritun (fá tölvupóst). </a:t>
            </a:r>
          </a:p>
        </p:txBody>
      </p:sp>
      <p:pic>
        <p:nvPicPr>
          <p:cNvPr id="5" name="Mynd 4">
            <a:extLst>
              <a:ext uri="{FF2B5EF4-FFF2-40B4-BE49-F238E27FC236}">
                <a16:creationId xmlns:a16="http://schemas.microsoft.com/office/drawing/2014/main" id="{71C00595-0052-65E1-E01A-8DC32A271A7C}"/>
              </a:ext>
            </a:extLst>
          </p:cNvPr>
          <p:cNvPicPr>
            <a:picLocks noChangeAspect="1"/>
          </p:cNvPicPr>
          <p:nvPr/>
        </p:nvPicPr>
        <p:blipFill>
          <a:blip r:embed="rId2"/>
          <a:stretch/>
        </p:blipFill>
        <p:spPr>
          <a:xfrm>
            <a:off x="8191345" y="3585578"/>
            <a:ext cx="15223074" cy="8373643"/>
          </a:xfrm>
          <a:prstGeom prst="rect">
            <a:avLst/>
          </a:prstGeom>
          <a:ln>
            <a:solidFill>
              <a:schemeClr val="tx1">
                <a:lumMod val="25000"/>
                <a:lumOff val="75000"/>
              </a:schemeClr>
            </a:solidFill>
          </a:ln>
        </p:spPr>
      </p:pic>
    </p:spTree>
    <p:extLst>
      <p:ext uri="{BB962C8B-B14F-4D97-AF65-F5344CB8AC3E}">
        <p14:creationId xmlns:p14="http://schemas.microsoft.com/office/powerpoint/2010/main" val="1807771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24FA97F-1420-A63D-47F8-73DEE9508FF4}"/>
            </a:ext>
          </a:extLst>
        </p:cNvPr>
        <p:cNvGrpSpPr/>
        <p:nvPr/>
      </p:nvGrpSpPr>
      <p:grpSpPr>
        <a:xfrm>
          <a:off x="0" y="0"/>
          <a:ext cx="0" cy="0"/>
          <a:chOff x="0" y="0"/>
          <a:chExt cx="0" cy="0"/>
        </a:xfrm>
      </p:grpSpPr>
      <p:sp>
        <p:nvSpPr>
          <p:cNvPr id="2" name="Titill 1">
            <a:extLst>
              <a:ext uri="{FF2B5EF4-FFF2-40B4-BE49-F238E27FC236}">
                <a16:creationId xmlns:a16="http://schemas.microsoft.com/office/drawing/2014/main" id="{A669A98E-3D57-1E5F-CD29-4AC3CCFB23C6}"/>
              </a:ext>
            </a:extLst>
          </p:cNvPr>
          <p:cNvSpPr>
            <a:spLocks noGrp="1"/>
          </p:cNvSpPr>
          <p:nvPr>
            <p:ph type="title"/>
          </p:nvPr>
        </p:nvSpPr>
        <p:spPr>
          <a:xfrm>
            <a:off x="1675964" y="730251"/>
            <a:ext cx="21025723" cy="2231610"/>
          </a:xfrm>
        </p:spPr>
        <p:txBody>
          <a:bodyPr>
            <a:normAutofit/>
          </a:bodyPr>
          <a:lstStyle/>
          <a:p>
            <a:r>
              <a:rPr lang="is-IS" sz="7200" dirty="0"/>
              <a:t>AÐALUPPDRÁTTUR</a:t>
            </a:r>
          </a:p>
        </p:txBody>
      </p:sp>
      <p:pic>
        <p:nvPicPr>
          <p:cNvPr id="6" name="Mynd 5">
            <a:extLst>
              <a:ext uri="{FF2B5EF4-FFF2-40B4-BE49-F238E27FC236}">
                <a16:creationId xmlns:a16="http://schemas.microsoft.com/office/drawing/2014/main" id="{52A259D9-16C8-B0DC-4550-220A8EF3F760}"/>
              </a:ext>
            </a:extLst>
          </p:cNvPr>
          <p:cNvPicPr>
            <a:picLocks noChangeAspect="1"/>
          </p:cNvPicPr>
          <p:nvPr/>
        </p:nvPicPr>
        <p:blipFill>
          <a:blip r:embed="rId2"/>
          <a:stretch/>
        </p:blipFill>
        <p:spPr>
          <a:xfrm>
            <a:off x="2941983" y="2929834"/>
            <a:ext cx="19261172" cy="10192868"/>
          </a:xfrm>
          <a:prstGeom prst="rect">
            <a:avLst/>
          </a:prstGeom>
          <a:ln>
            <a:solidFill>
              <a:schemeClr val="tx1">
                <a:lumMod val="25000"/>
                <a:lumOff val="75000"/>
              </a:schemeClr>
            </a:solidFill>
          </a:ln>
        </p:spPr>
      </p:pic>
    </p:spTree>
    <p:extLst>
      <p:ext uri="{BB962C8B-B14F-4D97-AF65-F5344CB8AC3E}">
        <p14:creationId xmlns:p14="http://schemas.microsoft.com/office/powerpoint/2010/main" val="1727460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D9F37769-992E-72C8-06D3-14805C2091C6}"/>
              </a:ext>
            </a:extLst>
          </p:cNvPr>
          <p:cNvSpPr>
            <a:spLocks noGrp="1"/>
          </p:cNvSpPr>
          <p:nvPr>
            <p:ph type="title"/>
          </p:nvPr>
        </p:nvSpPr>
        <p:spPr/>
        <p:txBody>
          <a:bodyPr>
            <a:normAutofit/>
          </a:bodyPr>
          <a:lstStyle/>
          <a:p>
            <a:r>
              <a:rPr lang="is-IS" sz="7200" dirty="0"/>
              <a:t>SÉRUPPDRÆTTIR</a:t>
            </a:r>
          </a:p>
        </p:txBody>
      </p:sp>
      <p:sp>
        <p:nvSpPr>
          <p:cNvPr id="3" name="Staðgengill efnis 2">
            <a:extLst>
              <a:ext uri="{FF2B5EF4-FFF2-40B4-BE49-F238E27FC236}">
                <a16:creationId xmlns:a16="http://schemas.microsoft.com/office/drawing/2014/main" id="{EDC61DDF-CC9D-4DD1-7EC6-2127F1EB2C72}"/>
              </a:ext>
            </a:extLst>
          </p:cNvPr>
          <p:cNvSpPr>
            <a:spLocks noGrp="1"/>
          </p:cNvSpPr>
          <p:nvPr>
            <p:ph idx="1"/>
          </p:nvPr>
        </p:nvSpPr>
        <p:spPr>
          <a:xfrm>
            <a:off x="1675964" y="3651250"/>
            <a:ext cx="6474123" cy="8702676"/>
          </a:xfrm>
        </p:spPr>
        <p:txBody>
          <a:bodyPr>
            <a:normAutofit fontScale="77500" lnSpcReduction="20000"/>
          </a:bodyPr>
          <a:lstStyle/>
          <a:p>
            <a:pPr marL="0" indent="0">
              <a:lnSpc>
                <a:spcPct val="110000"/>
              </a:lnSpc>
              <a:buNone/>
            </a:pPr>
            <a:r>
              <a:rPr lang="is-IS" b="1" dirty="0"/>
              <a:t>Eftir að byggingaráform hafa verið samþykkt </a:t>
            </a:r>
            <a:r>
              <a:rPr lang="is-IS" dirty="0"/>
              <a:t>og </a:t>
            </a:r>
            <a:r>
              <a:rPr lang="is-IS" b="1" dirty="0"/>
              <a:t>byggingarstjóri</a:t>
            </a:r>
            <a:r>
              <a:rPr lang="is-IS" dirty="0"/>
              <a:t> og </a:t>
            </a:r>
            <a:r>
              <a:rPr lang="is-IS" b="1" dirty="0"/>
              <a:t>iðnmeistarar hafa verið settir inn getur </a:t>
            </a:r>
            <a:r>
              <a:rPr lang="is-IS" b="1" dirty="0" err="1"/>
              <a:t>hönnunarstjóri</a:t>
            </a:r>
            <a:r>
              <a:rPr lang="is-IS" b="1" dirty="0"/>
              <a:t> hlaðið upp greinargerð hönnuðar.</a:t>
            </a:r>
          </a:p>
          <a:p>
            <a:pPr marL="0" indent="0">
              <a:lnSpc>
                <a:spcPct val="110000"/>
              </a:lnSpc>
              <a:buNone/>
            </a:pPr>
            <a:r>
              <a:rPr lang="is-IS" b="1" dirty="0"/>
              <a:t>Hönnuðir séruppdrátta geta sett inn gögn fyrir sinn hluta verksins</a:t>
            </a:r>
            <a:r>
              <a:rPr lang="is-IS" dirty="0"/>
              <a:t> og</a:t>
            </a:r>
            <a:r>
              <a:rPr lang="is-IS" b="1" dirty="0"/>
              <a:t> </a:t>
            </a:r>
            <a:r>
              <a:rPr lang="is-IS" b="1" dirty="0" err="1"/>
              <a:t>hönnunarstjóri</a:t>
            </a:r>
            <a:r>
              <a:rPr lang="is-IS" dirty="0"/>
              <a:t> getur áfram sett inn séruppdrætti frá öllum sviðum.</a:t>
            </a:r>
          </a:p>
        </p:txBody>
      </p:sp>
      <p:pic>
        <p:nvPicPr>
          <p:cNvPr id="6" name="Mynd 5">
            <a:extLst>
              <a:ext uri="{FF2B5EF4-FFF2-40B4-BE49-F238E27FC236}">
                <a16:creationId xmlns:a16="http://schemas.microsoft.com/office/drawing/2014/main" id="{C41E04E1-A708-8F08-ECD0-467A1BD385CA}"/>
              </a:ext>
            </a:extLst>
          </p:cNvPr>
          <p:cNvPicPr>
            <a:picLocks noChangeAspect="1"/>
          </p:cNvPicPr>
          <p:nvPr/>
        </p:nvPicPr>
        <p:blipFill>
          <a:blip r:embed="rId2"/>
          <a:stretch>
            <a:fillRect/>
          </a:stretch>
        </p:blipFill>
        <p:spPr>
          <a:xfrm>
            <a:off x="8479016" y="3922937"/>
            <a:ext cx="15251653" cy="7659169"/>
          </a:xfrm>
          <a:prstGeom prst="rect">
            <a:avLst/>
          </a:prstGeom>
          <a:ln>
            <a:solidFill>
              <a:schemeClr val="tx1">
                <a:lumMod val="25000"/>
                <a:lumOff val="75000"/>
              </a:schemeClr>
            </a:solidFill>
          </a:ln>
        </p:spPr>
      </p:pic>
    </p:spTree>
    <p:extLst>
      <p:ext uri="{BB962C8B-B14F-4D97-AF65-F5344CB8AC3E}">
        <p14:creationId xmlns:p14="http://schemas.microsoft.com/office/powerpoint/2010/main" val="255037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D2CB02A-8CE9-060D-E786-28F5F861CEEF}"/>
            </a:ext>
          </a:extLst>
        </p:cNvPr>
        <p:cNvGrpSpPr/>
        <p:nvPr/>
      </p:nvGrpSpPr>
      <p:grpSpPr>
        <a:xfrm>
          <a:off x="0" y="0"/>
          <a:ext cx="0" cy="0"/>
          <a:chOff x="0" y="0"/>
          <a:chExt cx="0" cy="0"/>
        </a:xfrm>
      </p:grpSpPr>
      <p:sp>
        <p:nvSpPr>
          <p:cNvPr id="2" name="Titill 1">
            <a:extLst>
              <a:ext uri="{FF2B5EF4-FFF2-40B4-BE49-F238E27FC236}">
                <a16:creationId xmlns:a16="http://schemas.microsoft.com/office/drawing/2014/main" id="{FA1B600C-2BFF-1612-EF7D-791A63BCF08D}"/>
              </a:ext>
            </a:extLst>
          </p:cNvPr>
          <p:cNvSpPr>
            <a:spLocks noGrp="1"/>
          </p:cNvSpPr>
          <p:nvPr>
            <p:ph type="title"/>
          </p:nvPr>
        </p:nvSpPr>
        <p:spPr/>
        <p:txBody>
          <a:bodyPr>
            <a:normAutofit/>
          </a:bodyPr>
          <a:lstStyle/>
          <a:p>
            <a:r>
              <a:rPr lang="is-IS" sz="7200" dirty="0"/>
              <a:t>FYLGISKJÖL</a:t>
            </a:r>
          </a:p>
        </p:txBody>
      </p:sp>
      <p:pic>
        <p:nvPicPr>
          <p:cNvPr id="5" name="Mynd 4">
            <a:extLst>
              <a:ext uri="{FF2B5EF4-FFF2-40B4-BE49-F238E27FC236}">
                <a16:creationId xmlns:a16="http://schemas.microsoft.com/office/drawing/2014/main" id="{E5E0A0A6-534B-BB73-EA1A-51D242D38AB1}"/>
              </a:ext>
            </a:extLst>
          </p:cNvPr>
          <p:cNvPicPr>
            <a:picLocks noChangeAspect="1"/>
          </p:cNvPicPr>
          <p:nvPr/>
        </p:nvPicPr>
        <p:blipFill>
          <a:blip r:embed="rId2"/>
          <a:stretch>
            <a:fillRect/>
          </a:stretch>
        </p:blipFill>
        <p:spPr>
          <a:xfrm>
            <a:off x="2723322" y="3056524"/>
            <a:ext cx="18851794" cy="9963676"/>
          </a:xfrm>
          <a:prstGeom prst="rect">
            <a:avLst/>
          </a:prstGeom>
          <a:ln>
            <a:solidFill>
              <a:schemeClr val="tx1">
                <a:lumMod val="25000"/>
                <a:lumOff val="75000"/>
              </a:schemeClr>
            </a:solidFill>
          </a:ln>
        </p:spPr>
      </p:pic>
    </p:spTree>
    <p:extLst>
      <p:ext uri="{BB962C8B-B14F-4D97-AF65-F5344CB8AC3E}">
        <p14:creationId xmlns:p14="http://schemas.microsoft.com/office/powerpoint/2010/main" val="1266598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a:extLst>
              <a:ext uri="{FF2B5EF4-FFF2-40B4-BE49-F238E27FC236}">
                <a16:creationId xmlns:a16="http://schemas.microsoft.com/office/drawing/2014/main" id="{3EBC151A-BADE-2A06-B18C-5B3AD9DB5C55}"/>
              </a:ext>
            </a:extLst>
          </p:cNvPr>
          <p:cNvSpPr>
            <a:spLocks noGrp="1"/>
          </p:cNvSpPr>
          <p:nvPr>
            <p:ph type="ctrTitle"/>
          </p:nvPr>
        </p:nvSpPr>
        <p:spPr>
          <a:xfrm>
            <a:off x="1093020" y="8070948"/>
            <a:ext cx="16931868" cy="1827856"/>
          </a:xfrm>
        </p:spPr>
        <p:txBody>
          <a:bodyPr/>
          <a:lstStyle/>
          <a:p>
            <a:r>
              <a:rPr lang="is-IS"/>
              <a:t>Umboðskerfi Ísland.is</a:t>
            </a:r>
          </a:p>
        </p:txBody>
      </p:sp>
      <p:sp>
        <p:nvSpPr>
          <p:cNvPr id="4" name="Undirtitill 3">
            <a:extLst>
              <a:ext uri="{FF2B5EF4-FFF2-40B4-BE49-F238E27FC236}">
                <a16:creationId xmlns:a16="http://schemas.microsoft.com/office/drawing/2014/main" id="{330A1DE0-AF87-3578-575E-4E36626609E5}"/>
              </a:ext>
            </a:extLst>
          </p:cNvPr>
          <p:cNvSpPr>
            <a:spLocks noGrp="1"/>
          </p:cNvSpPr>
          <p:nvPr>
            <p:ph type="subTitle" idx="1"/>
          </p:nvPr>
        </p:nvSpPr>
        <p:spPr>
          <a:xfrm>
            <a:off x="1231043" y="10411510"/>
            <a:ext cx="16931868" cy="1173758"/>
          </a:xfrm>
        </p:spPr>
        <p:txBody>
          <a:bodyPr>
            <a:noAutofit/>
          </a:bodyPr>
          <a:lstStyle/>
          <a:p>
            <a:r>
              <a:rPr lang="is-IS" sz="4400">
                <a:latin typeface="+mj-lt"/>
              </a:rPr>
              <a:t>Leiðbeiningar: Umboð til að vinna í byggingarleyfisumsóknum f.h. fyrirtækja, félagasamtaka og húsfélaga </a:t>
            </a:r>
          </a:p>
        </p:txBody>
      </p:sp>
    </p:spTree>
    <p:extLst>
      <p:ext uri="{BB962C8B-B14F-4D97-AF65-F5344CB8AC3E}">
        <p14:creationId xmlns:p14="http://schemas.microsoft.com/office/powerpoint/2010/main" val="130824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1AAA291-2E23-9D6D-7D06-CC9E5099C96D}"/>
              </a:ext>
            </a:extLst>
          </p:cNvPr>
          <p:cNvSpPr>
            <a:spLocks noGrp="1"/>
          </p:cNvSpPr>
          <p:nvPr>
            <p:ph type="title"/>
          </p:nvPr>
        </p:nvSpPr>
        <p:spPr/>
        <p:txBody>
          <a:bodyPr>
            <a:normAutofit/>
          </a:bodyPr>
          <a:lstStyle/>
          <a:p>
            <a:r>
              <a:rPr lang="is-IS" sz="7200"/>
              <a:t>VEITING UMBOÐS - LEIÐBEININGAR</a:t>
            </a:r>
          </a:p>
        </p:txBody>
      </p:sp>
      <p:sp>
        <p:nvSpPr>
          <p:cNvPr id="3" name="Textastaðgengill 2">
            <a:extLst>
              <a:ext uri="{FF2B5EF4-FFF2-40B4-BE49-F238E27FC236}">
                <a16:creationId xmlns:a16="http://schemas.microsoft.com/office/drawing/2014/main" id="{A037F078-0B11-72D2-F1C6-1410ECC93CEA}"/>
              </a:ext>
            </a:extLst>
          </p:cNvPr>
          <p:cNvSpPr>
            <a:spLocks noGrp="1"/>
          </p:cNvSpPr>
          <p:nvPr>
            <p:ph idx="1"/>
          </p:nvPr>
        </p:nvSpPr>
        <p:spPr/>
        <p:txBody>
          <a:bodyPr>
            <a:normAutofit fontScale="77500" lnSpcReduction="20000"/>
          </a:bodyPr>
          <a:lstStyle/>
          <a:p>
            <a:pPr>
              <a:lnSpc>
                <a:spcPct val="110000"/>
              </a:lnSpc>
            </a:pPr>
            <a:r>
              <a:rPr lang="is-IS" b="1"/>
              <a:t>Umboð - innskráning fyrir hönd annarra</a:t>
            </a:r>
            <a:endParaRPr lang="is-IS"/>
          </a:p>
          <a:p>
            <a:pPr marL="685800" indent="-685800">
              <a:lnSpc>
                <a:spcPct val="110000"/>
              </a:lnSpc>
              <a:buFont typeface="Arial" panose="020B0604020202020204" pitchFamily="34" charset="0"/>
              <a:buChar char="•"/>
            </a:pPr>
            <a:r>
              <a:rPr lang="is-IS"/>
              <a:t>Einstaklingar geta skráð sig inn fyrir hönd fyrirtækja, opinberra aðila, barna og þeirra einstaklinga sem hafa gefið þeim umboð.</a:t>
            </a:r>
          </a:p>
          <a:p>
            <a:pPr marL="685800" indent="-685800">
              <a:lnSpc>
                <a:spcPct val="110000"/>
              </a:lnSpc>
              <a:buFont typeface="Arial" panose="020B0604020202020204" pitchFamily="34" charset="0"/>
              <a:buChar char="•"/>
            </a:pPr>
            <a:r>
              <a:rPr lang="is-IS"/>
              <a:t>Umboð er annað hvort veitt af einstaklingi eða verður til vegna tengsla, þá eru upplýsingar sóttar í skrár þeirrar stofnunar sem ber ábyrgð á viðkomandi skráningu.</a:t>
            </a:r>
          </a:p>
          <a:p>
            <a:pPr marL="685800" lvl="0" indent="-685800">
              <a:lnSpc>
                <a:spcPct val="110000"/>
              </a:lnSpc>
              <a:buFont typeface="Arial" panose="020B0604020202020204" pitchFamily="34" charset="0"/>
              <a:buChar char="•"/>
            </a:pPr>
            <a:r>
              <a:rPr lang="is-IS" err="1"/>
              <a:t>Prókúruhafar</a:t>
            </a:r>
            <a:r>
              <a:rPr lang="is-IS"/>
              <a:t> fyrirtækja eru sjálfkrafa með umboð vegna gagna þess fyrirtækis og geta veitt öðrum aðgang. </a:t>
            </a:r>
          </a:p>
          <a:p>
            <a:pPr>
              <a:lnSpc>
                <a:spcPct val="110000"/>
              </a:lnSpc>
            </a:pPr>
            <a:r>
              <a:rPr lang="is-IS" b="1"/>
              <a:t>Leiðbeiningar fyrir umboð</a:t>
            </a:r>
            <a:endParaRPr lang="is-IS"/>
          </a:p>
          <a:p>
            <a:pPr>
              <a:lnSpc>
                <a:spcPct val="110000"/>
              </a:lnSpc>
            </a:pPr>
            <a:r>
              <a:rPr lang="is-IS" err="1"/>
              <a:t>Prókúruhafar</a:t>
            </a:r>
            <a:r>
              <a:rPr lang="is-IS"/>
              <a:t> fyrirtækja, félagasamtaka, húsfélaga og stofnana eru með aðgangsstjórn og geta veitt öðrum umboð með Umboðskerfi Ísland.is. Það er gert í nokkrum einföldum skrefum.</a:t>
            </a:r>
          </a:p>
        </p:txBody>
      </p:sp>
    </p:spTree>
    <p:extLst>
      <p:ext uri="{BB962C8B-B14F-4D97-AF65-F5344CB8AC3E}">
        <p14:creationId xmlns:p14="http://schemas.microsoft.com/office/powerpoint/2010/main" val="229813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730BDD51-8A99-68DC-C383-425527225579}"/>
              </a:ext>
            </a:extLst>
          </p:cNvPr>
          <p:cNvSpPr>
            <a:spLocks noGrp="1"/>
          </p:cNvSpPr>
          <p:nvPr>
            <p:ph type="title"/>
          </p:nvPr>
        </p:nvSpPr>
        <p:spPr/>
        <p:txBody>
          <a:bodyPr>
            <a:normAutofit/>
          </a:bodyPr>
          <a:lstStyle/>
          <a:p>
            <a:r>
              <a:rPr lang="is-IS" sz="7200"/>
              <a:t>HÚSFÉLÖG</a:t>
            </a:r>
          </a:p>
        </p:txBody>
      </p:sp>
      <p:sp>
        <p:nvSpPr>
          <p:cNvPr id="3" name="Textastaðgengill 2">
            <a:extLst>
              <a:ext uri="{FF2B5EF4-FFF2-40B4-BE49-F238E27FC236}">
                <a16:creationId xmlns:a16="http://schemas.microsoft.com/office/drawing/2014/main" id="{2361381B-C240-A539-A272-1BA0DB7B1F1D}"/>
              </a:ext>
            </a:extLst>
          </p:cNvPr>
          <p:cNvSpPr>
            <a:spLocks noGrp="1"/>
          </p:cNvSpPr>
          <p:nvPr>
            <p:ph idx="1"/>
          </p:nvPr>
        </p:nvSpPr>
        <p:spPr/>
        <p:txBody>
          <a:bodyPr>
            <a:normAutofit fontScale="85000" lnSpcReduction="10000"/>
          </a:bodyPr>
          <a:lstStyle/>
          <a:p>
            <a:pPr>
              <a:lnSpc>
                <a:spcPct val="110000"/>
              </a:lnSpc>
            </a:pPr>
            <a:r>
              <a:rPr lang="is-IS" dirty="0" err="1"/>
              <a:t>Prókúruhafi</a:t>
            </a:r>
            <a:r>
              <a:rPr lang="is-IS" dirty="0"/>
              <a:t> er sá sem skráður er með </a:t>
            </a:r>
            <a:r>
              <a:rPr lang="is-IS" dirty="0" err="1"/>
              <a:t>prókúru</a:t>
            </a:r>
            <a:r>
              <a:rPr lang="is-IS" dirty="0"/>
              <a:t> hjá Skattinum fyrir húsfélagið og hefur þannig lögbundið umboð til að skuldbinda félagið. Hann getur veitt öðrum – t.d. </a:t>
            </a:r>
            <a:r>
              <a:rPr lang="is-IS" b="1" dirty="0"/>
              <a:t>hönnuði</a:t>
            </a:r>
            <a:r>
              <a:rPr lang="is-IS" dirty="0"/>
              <a:t> – formlegt umboð til að vinna fyrir félagið, sækja um byggingarleyfi eða annast samskipti við sveitarfélag.</a:t>
            </a:r>
          </a:p>
          <a:p>
            <a:pPr>
              <a:lnSpc>
                <a:spcPct val="110000"/>
              </a:lnSpc>
            </a:pPr>
            <a:r>
              <a:rPr lang="is-IS" b="1" dirty="0"/>
              <a:t>Ferlið skiptist í tvo hluta:</a:t>
            </a:r>
          </a:p>
          <a:p>
            <a:pPr marL="914171" indent="-914171">
              <a:lnSpc>
                <a:spcPct val="110000"/>
              </a:lnSpc>
              <a:buFont typeface="+mj-lt"/>
              <a:buAutoNum type="arabicPeriod"/>
            </a:pPr>
            <a:r>
              <a:rPr lang="is-IS" dirty="0"/>
              <a:t>Lagalegt umboð.  </a:t>
            </a:r>
          </a:p>
          <a:p>
            <a:pPr marL="914171" indent="-914171">
              <a:lnSpc>
                <a:spcPct val="110000"/>
              </a:lnSpc>
              <a:buFont typeface="+mj-lt"/>
              <a:buAutoNum type="arabicPeriod"/>
            </a:pPr>
            <a:r>
              <a:rPr lang="is-IS" dirty="0"/>
              <a:t>Rafræn aðgangsheimild ef hönnuður á að sækja um í gegnum Ísland.is.</a:t>
            </a:r>
          </a:p>
          <a:p>
            <a:pPr marL="685629" indent="-685629">
              <a:lnSpc>
                <a:spcPct val="110000"/>
              </a:lnSpc>
              <a:buFont typeface="Arial" panose="020B0604020202020204" pitchFamily="34" charset="0"/>
              <a:buChar char="•"/>
            </a:pPr>
            <a:r>
              <a:rPr lang="is-IS" dirty="0"/>
              <a:t>Húsfélög geta tilkynnt prókúruhafa með eyðublaði </a:t>
            </a:r>
            <a:r>
              <a:rPr lang="is-IS" b="1" dirty="0"/>
              <a:t>RSK 17.92</a:t>
            </a:r>
            <a:r>
              <a:rPr lang="is-IS" dirty="0"/>
              <a:t> hjá Skattinum. </a:t>
            </a:r>
          </a:p>
          <a:p>
            <a:pPr marL="685629" indent="-685629">
              <a:lnSpc>
                <a:spcPct val="110000"/>
              </a:lnSpc>
              <a:buFont typeface="Arial" panose="020B0604020202020204" pitchFamily="34" charset="0"/>
              <a:buChar char="•"/>
            </a:pPr>
            <a:r>
              <a:rPr lang="is-IS" dirty="0"/>
              <a:t>Þegar </a:t>
            </a:r>
            <a:r>
              <a:rPr lang="is-IS" dirty="0" err="1"/>
              <a:t>prókúruhafi</a:t>
            </a:r>
            <a:r>
              <a:rPr lang="is-IS" dirty="0"/>
              <a:t> er skráður hjá Skattinum hefur hann sjálfkrafa umboð til að veita aðgang og umboðsheimildir til annarra. </a:t>
            </a:r>
            <a:r>
              <a:rPr lang="is-IS" dirty="0">
                <a:hlinkClick r:id="rId2"/>
              </a:rPr>
              <a:t>[skatturinn.is]</a:t>
            </a:r>
            <a:r>
              <a:rPr lang="is-IS" dirty="0"/>
              <a:t> </a:t>
            </a:r>
            <a:r>
              <a:rPr lang="is-IS" dirty="0">
                <a:hlinkClick r:id="rId3"/>
              </a:rPr>
              <a:t>[island.is]</a:t>
            </a:r>
            <a:endParaRPr lang="is-IS" dirty="0"/>
          </a:p>
          <a:p>
            <a:pPr>
              <a:lnSpc>
                <a:spcPct val="110000"/>
              </a:lnSpc>
            </a:pPr>
            <a:endParaRPr lang="is-IS" dirty="0"/>
          </a:p>
        </p:txBody>
      </p:sp>
    </p:spTree>
    <p:extLst>
      <p:ext uri="{BB962C8B-B14F-4D97-AF65-F5344CB8AC3E}">
        <p14:creationId xmlns:p14="http://schemas.microsoft.com/office/powerpoint/2010/main" val="117878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809BF7E2-83EA-BEB0-140B-EBBEB52CFC1A}"/>
              </a:ext>
            </a:extLst>
          </p:cNvPr>
          <p:cNvSpPr>
            <a:spLocks noGrp="1"/>
          </p:cNvSpPr>
          <p:nvPr>
            <p:ph type="title"/>
          </p:nvPr>
        </p:nvSpPr>
        <p:spPr>
          <a:xfrm>
            <a:off x="1675965" y="1133272"/>
            <a:ext cx="21025723" cy="1650568"/>
          </a:xfrm>
        </p:spPr>
        <p:txBody>
          <a:bodyPr>
            <a:normAutofit fontScale="90000"/>
          </a:bodyPr>
          <a:lstStyle/>
          <a:p>
            <a:r>
              <a:rPr lang="is-IS" sz="7200"/>
              <a:t>INNSKRÁNING</a:t>
            </a:r>
            <a:br>
              <a:rPr lang="is-IS" sz="7200"/>
            </a:br>
            <a:endParaRPr lang="is-IS" sz="7200"/>
          </a:p>
        </p:txBody>
      </p:sp>
      <p:sp>
        <p:nvSpPr>
          <p:cNvPr id="3" name="Staðgengill efnis 2">
            <a:extLst>
              <a:ext uri="{FF2B5EF4-FFF2-40B4-BE49-F238E27FC236}">
                <a16:creationId xmlns:a16="http://schemas.microsoft.com/office/drawing/2014/main" id="{B4DBCDA0-1D5F-B8C0-30EA-6EB3B18D2BCD}"/>
              </a:ext>
            </a:extLst>
          </p:cNvPr>
          <p:cNvSpPr>
            <a:spLocks noGrp="1"/>
          </p:cNvSpPr>
          <p:nvPr>
            <p:ph idx="1"/>
          </p:nvPr>
        </p:nvSpPr>
        <p:spPr>
          <a:xfrm>
            <a:off x="1675965" y="3651250"/>
            <a:ext cx="7380950" cy="8702676"/>
          </a:xfrm>
        </p:spPr>
        <p:txBody>
          <a:bodyPr/>
          <a:lstStyle/>
          <a:p>
            <a:pPr>
              <a:lnSpc>
                <a:spcPct val="100000"/>
              </a:lnSpc>
            </a:pPr>
            <a:r>
              <a:rPr lang="is-IS" sz="6000"/>
              <a:t>1. </a:t>
            </a:r>
            <a:r>
              <a:rPr lang="is-IS" sz="6000" err="1"/>
              <a:t>Prókúruhafi</a:t>
            </a:r>
            <a:r>
              <a:rPr lang="is-IS" sz="6000"/>
              <a:t> skráir sig inn á </a:t>
            </a:r>
            <a:r>
              <a:rPr lang="is-IS" sz="6000" b="1" i="1"/>
              <a:t>Mínar síður </a:t>
            </a:r>
            <a:r>
              <a:rPr lang="is-IS" sz="6000"/>
              <a:t>sem fyrirtæki (eða skiptir yfir á fyrirtækið í hægra efra horni) og velur </a:t>
            </a:r>
            <a:r>
              <a:rPr lang="is-IS" sz="6000" b="1" i="1"/>
              <a:t>aðgangsstýringu</a:t>
            </a:r>
            <a:r>
              <a:rPr lang="is-IS" sz="6000" i="1"/>
              <a:t>.</a:t>
            </a:r>
            <a:endParaRPr lang="is-IS"/>
          </a:p>
        </p:txBody>
      </p:sp>
      <p:pic>
        <p:nvPicPr>
          <p:cNvPr id="5" name="Picture 1">
            <a:extLst>
              <a:ext uri="{FF2B5EF4-FFF2-40B4-BE49-F238E27FC236}">
                <a16:creationId xmlns:a16="http://schemas.microsoft.com/office/drawing/2014/main" id="{C415A0D5-11BC-FCDA-74AF-330F08AC4F7F}"/>
              </a:ext>
            </a:extLst>
          </p:cNvPr>
          <p:cNvPicPr>
            <a:picLocks noChangeAspect="1"/>
          </p:cNvPicPr>
          <p:nvPr/>
        </p:nvPicPr>
        <p:blipFill>
          <a:blip r:embed="rId2"/>
          <a:srcRect l="1578" t="936" r="3607" b="20960"/>
          <a:stretch>
            <a:fillRect/>
          </a:stretch>
        </p:blipFill>
        <p:spPr>
          <a:xfrm>
            <a:off x="9454433" y="3052301"/>
            <a:ext cx="14291150" cy="9542265"/>
          </a:xfrm>
          <a:prstGeom prst="rect">
            <a:avLst/>
          </a:prstGeom>
          <a:ln>
            <a:solidFill>
              <a:schemeClr val="accent2"/>
            </a:solidFill>
          </a:ln>
          <a:effectLst/>
        </p:spPr>
      </p:pic>
      <p:sp>
        <p:nvSpPr>
          <p:cNvPr id="22" name="Ör: Niður 21">
            <a:extLst>
              <a:ext uri="{FF2B5EF4-FFF2-40B4-BE49-F238E27FC236}">
                <a16:creationId xmlns:a16="http://schemas.microsoft.com/office/drawing/2014/main" id="{88ADAC85-2552-17F1-91D6-839217D97A5D}"/>
              </a:ext>
            </a:extLst>
          </p:cNvPr>
          <p:cNvSpPr/>
          <p:nvPr/>
        </p:nvSpPr>
        <p:spPr>
          <a:xfrm rot="15003712">
            <a:off x="17939695" y="10303483"/>
            <a:ext cx="455928" cy="2838799"/>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23" name="Rétthyrningur: Ávöl horn 22">
            <a:extLst>
              <a:ext uri="{FF2B5EF4-FFF2-40B4-BE49-F238E27FC236}">
                <a16:creationId xmlns:a16="http://schemas.microsoft.com/office/drawing/2014/main" id="{BD41D14F-C595-A1A3-082C-FCB3059C6083}"/>
              </a:ext>
            </a:extLst>
          </p:cNvPr>
          <p:cNvSpPr/>
          <p:nvPr/>
        </p:nvSpPr>
        <p:spPr>
          <a:xfrm>
            <a:off x="18753826" y="3052301"/>
            <a:ext cx="4598864" cy="71304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24" name="Rétthyrningur: Ávöl horn 23">
            <a:extLst>
              <a:ext uri="{FF2B5EF4-FFF2-40B4-BE49-F238E27FC236}">
                <a16:creationId xmlns:a16="http://schemas.microsoft.com/office/drawing/2014/main" id="{B258FD74-13B5-1FDE-9DC4-6C599B403CC4}"/>
              </a:ext>
            </a:extLst>
          </p:cNvPr>
          <p:cNvSpPr/>
          <p:nvPr/>
        </p:nvSpPr>
        <p:spPr>
          <a:xfrm>
            <a:off x="10304141" y="4947483"/>
            <a:ext cx="6216301" cy="98749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Tree>
    <p:extLst>
      <p:ext uri="{BB962C8B-B14F-4D97-AF65-F5344CB8AC3E}">
        <p14:creationId xmlns:p14="http://schemas.microsoft.com/office/powerpoint/2010/main" val="2472497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8A6703C6-FA64-5483-B3FE-86E11533520E}"/>
              </a:ext>
            </a:extLst>
          </p:cNvPr>
          <p:cNvSpPr>
            <a:spLocks noGrp="1"/>
          </p:cNvSpPr>
          <p:nvPr>
            <p:ph type="title"/>
          </p:nvPr>
        </p:nvSpPr>
        <p:spPr>
          <a:xfrm>
            <a:off x="1675964" y="1313181"/>
            <a:ext cx="21025723" cy="2338069"/>
          </a:xfrm>
        </p:spPr>
        <p:txBody>
          <a:bodyPr vert="horz" lIns="91440" tIns="45720" rIns="91440" bIns="45720" rtlCol="0" anchor="b">
            <a:normAutofit/>
          </a:bodyPr>
          <a:lstStyle/>
          <a:p>
            <a:r>
              <a:rPr lang="is-IS" sz="7200"/>
              <a:t>AÐGANGSSTÝRING</a:t>
            </a:r>
            <a:br>
              <a:rPr lang="is-IS" sz="7200"/>
            </a:br>
            <a:endParaRPr lang="is-IS" sz="7200"/>
          </a:p>
        </p:txBody>
      </p:sp>
      <p:sp>
        <p:nvSpPr>
          <p:cNvPr id="7" name="Staðgengill efnis 6">
            <a:extLst>
              <a:ext uri="{FF2B5EF4-FFF2-40B4-BE49-F238E27FC236}">
                <a16:creationId xmlns:a16="http://schemas.microsoft.com/office/drawing/2014/main" id="{0BA062B9-994A-E106-C421-97628093B9FF}"/>
              </a:ext>
            </a:extLst>
          </p:cNvPr>
          <p:cNvSpPr>
            <a:spLocks noGrp="1"/>
          </p:cNvSpPr>
          <p:nvPr>
            <p:ph idx="1"/>
          </p:nvPr>
        </p:nvSpPr>
        <p:spPr>
          <a:xfrm>
            <a:off x="1675965" y="3651250"/>
            <a:ext cx="6919396" cy="8702676"/>
          </a:xfrm>
        </p:spPr>
        <p:txBody>
          <a:bodyPr/>
          <a:lstStyle/>
          <a:p>
            <a:pPr>
              <a:lnSpc>
                <a:spcPct val="100000"/>
              </a:lnSpc>
            </a:pPr>
            <a:r>
              <a:rPr lang="is-IS" sz="6000" b="1"/>
              <a:t>Aðgangsstýring er valin </a:t>
            </a:r>
            <a:r>
              <a:rPr lang="is-IS" sz="6000"/>
              <a:t>og </a:t>
            </a:r>
            <a:r>
              <a:rPr lang="is-IS" sz="6000" b="1"/>
              <a:t>veita umboð</a:t>
            </a:r>
            <a:r>
              <a:rPr lang="is-IS" sz="6000"/>
              <a:t>. Húsnæðis- og mannvirkjastofnun er valin undir aðgangsstýringu (öll kerfi) og </a:t>
            </a:r>
            <a:r>
              <a:rPr lang="is-IS" sz="6000" b="1"/>
              <a:t>Skrá nýtt umboð</a:t>
            </a:r>
            <a:r>
              <a:rPr lang="is-IS" sz="6000"/>
              <a:t>.</a:t>
            </a:r>
            <a:endParaRPr lang="is-IS"/>
          </a:p>
        </p:txBody>
      </p:sp>
      <p:pic>
        <p:nvPicPr>
          <p:cNvPr id="3" name="Mynd 2">
            <a:extLst>
              <a:ext uri="{FF2B5EF4-FFF2-40B4-BE49-F238E27FC236}">
                <a16:creationId xmlns:a16="http://schemas.microsoft.com/office/drawing/2014/main" id="{1A59954D-E3A8-0449-3006-B5010DD5ECE3}"/>
              </a:ext>
            </a:extLst>
          </p:cNvPr>
          <p:cNvPicPr>
            <a:picLocks noChangeAspect="1"/>
          </p:cNvPicPr>
          <p:nvPr/>
        </p:nvPicPr>
        <p:blipFill>
          <a:blip r:embed="rId2"/>
          <a:srcRect l="946" t="1530" r="3791" b="19488"/>
          <a:stretch>
            <a:fillRect/>
          </a:stretch>
        </p:blipFill>
        <p:spPr>
          <a:xfrm>
            <a:off x="8757808" y="3881120"/>
            <a:ext cx="14827362" cy="7441311"/>
          </a:xfrm>
          <a:prstGeom prst="rect">
            <a:avLst/>
          </a:prstGeom>
          <a:ln>
            <a:solidFill>
              <a:schemeClr val="accent2"/>
            </a:solidFill>
          </a:ln>
          <a:effectLst/>
        </p:spPr>
      </p:pic>
      <p:sp>
        <p:nvSpPr>
          <p:cNvPr id="4" name="Ör: Niður 3">
            <a:extLst>
              <a:ext uri="{FF2B5EF4-FFF2-40B4-BE49-F238E27FC236}">
                <a16:creationId xmlns:a16="http://schemas.microsoft.com/office/drawing/2014/main" id="{20714C24-2230-7955-2AA4-91B682A9EA38}"/>
              </a:ext>
            </a:extLst>
          </p:cNvPr>
          <p:cNvSpPr/>
          <p:nvPr/>
        </p:nvSpPr>
        <p:spPr>
          <a:xfrm rot="15003712">
            <a:off x="19100218" y="6159469"/>
            <a:ext cx="668557" cy="3184279"/>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5" name="Rétthyrningur: Ávöl horn 4">
            <a:extLst>
              <a:ext uri="{FF2B5EF4-FFF2-40B4-BE49-F238E27FC236}">
                <a16:creationId xmlns:a16="http://schemas.microsoft.com/office/drawing/2014/main" id="{0CBD5EF4-82C4-4E2C-41B4-8ACA468EA8C4}"/>
              </a:ext>
            </a:extLst>
          </p:cNvPr>
          <p:cNvSpPr/>
          <p:nvPr/>
        </p:nvSpPr>
        <p:spPr>
          <a:xfrm>
            <a:off x="18225743" y="3881120"/>
            <a:ext cx="5000017" cy="73632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6" name="Rétthyrningur: Ávöl horn 5">
            <a:extLst>
              <a:ext uri="{FF2B5EF4-FFF2-40B4-BE49-F238E27FC236}">
                <a16:creationId xmlns:a16="http://schemas.microsoft.com/office/drawing/2014/main" id="{0892D9EE-A9F5-8F83-264F-D6A9BC0DB462}"/>
              </a:ext>
            </a:extLst>
          </p:cNvPr>
          <p:cNvSpPr/>
          <p:nvPr/>
        </p:nvSpPr>
        <p:spPr>
          <a:xfrm>
            <a:off x="13448009" y="9547975"/>
            <a:ext cx="4375788" cy="70085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Tree>
    <p:extLst>
      <p:ext uri="{BB962C8B-B14F-4D97-AF65-F5344CB8AC3E}">
        <p14:creationId xmlns:p14="http://schemas.microsoft.com/office/powerpoint/2010/main" val="3956571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12AE0E4F-F74E-3AE7-3986-79ACBC04BCA7}"/>
              </a:ext>
            </a:extLst>
          </p:cNvPr>
          <p:cNvSpPr>
            <a:spLocks noGrp="1"/>
          </p:cNvSpPr>
          <p:nvPr>
            <p:ph type="title"/>
          </p:nvPr>
        </p:nvSpPr>
        <p:spPr>
          <a:xfrm>
            <a:off x="1675964" y="730251"/>
            <a:ext cx="21025723" cy="1667509"/>
          </a:xfrm>
        </p:spPr>
        <p:txBody>
          <a:bodyPr vert="horz" lIns="91440" tIns="45720" rIns="91440" bIns="45720" rtlCol="0" anchor="b">
            <a:normAutofit/>
          </a:bodyPr>
          <a:lstStyle/>
          <a:p>
            <a:r>
              <a:rPr lang="is-IS" sz="7200"/>
              <a:t>VEITING UMBOÐS</a:t>
            </a:r>
          </a:p>
        </p:txBody>
      </p:sp>
      <p:sp>
        <p:nvSpPr>
          <p:cNvPr id="10" name="Staðgengill efnis 9">
            <a:extLst>
              <a:ext uri="{FF2B5EF4-FFF2-40B4-BE49-F238E27FC236}">
                <a16:creationId xmlns:a16="http://schemas.microsoft.com/office/drawing/2014/main" id="{B7D8FABA-CFB7-7FB6-531E-A493C8513246}"/>
              </a:ext>
            </a:extLst>
          </p:cNvPr>
          <p:cNvSpPr>
            <a:spLocks noGrp="1"/>
          </p:cNvSpPr>
          <p:nvPr>
            <p:ph idx="1"/>
          </p:nvPr>
        </p:nvSpPr>
        <p:spPr>
          <a:xfrm>
            <a:off x="1675965" y="3651250"/>
            <a:ext cx="8768516" cy="8702676"/>
          </a:xfrm>
        </p:spPr>
        <p:txBody>
          <a:bodyPr/>
          <a:lstStyle/>
          <a:p>
            <a:pPr>
              <a:lnSpc>
                <a:spcPct val="100000"/>
              </a:lnSpc>
            </a:pPr>
            <a:r>
              <a:rPr lang="is-IS" sz="6000"/>
              <a:t>Setur inn </a:t>
            </a:r>
            <a:r>
              <a:rPr lang="is-IS" sz="6000" b="1"/>
              <a:t>kennitölu umboðshafa</a:t>
            </a:r>
            <a:r>
              <a:rPr lang="is-IS" sz="6000"/>
              <a:t>, velur Húsnæðis- og mannvirkjastofnun og ýtir á </a:t>
            </a:r>
            <a:r>
              <a:rPr lang="is-IS" sz="6000" b="1"/>
              <a:t>Velja réttindi</a:t>
            </a:r>
            <a:r>
              <a:rPr lang="is-IS" sz="6000"/>
              <a:t>.</a:t>
            </a:r>
            <a:endParaRPr lang="is-IS"/>
          </a:p>
        </p:txBody>
      </p:sp>
      <p:pic>
        <p:nvPicPr>
          <p:cNvPr id="3" name="Picture 1">
            <a:extLst>
              <a:ext uri="{FF2B5EF4-FFF2-40B4-BE49-F238E27FC236}">
                <a16:creationId xmlns:a16="http://schemas.microsoft.com/office/drawing/2014/main" id="{26FA8925-76AA-4147-39B2-088E649457B1}"/>
              </a:ext>
            </a:extLst>
          </p:cNvPr>
          <p:cNvPicPr>
            <a:picLocks noChangeAspect="1"/>
          </p:cNvPicPr>
          <p:nvPr/>
        </p:nvPicPr>
        <p:blipFill>
          <a:blip r:embed="rId2"/>
          <a:stretch>
            <a:fillRect/>
          </a:stretch>
        </p:blipFill>
        <p:spPr>
          <a:xfrm>
            <a:off x="10444481" y="1889708"/>
            <a:ext cx="13433355" cy="10997015"/>
          </a:xfrm>
          <a:prstGeom prst="rect">
            <a:avLst/>
          </a:prstGeom>
          <a:ln>
            <a:solidFill>
              <a:schemeClr val="accent2"/>
            </a:solidFill>
          </a:ln>
          <a:effectLst/>
        </p:spPr>
      </p:pic>
      <p:sp>
        <p:nvSpPr>
          <p:cNvPr id="4" name="Rétthyrningur: Ávöl horn 3">
            <a:extLst>
              <a:ext uri="{FF2B5EF4-FFF2-40B4-BE49-F238E27FC236}">
                <a16:creationId xmlns:a16="http://schemas.microsoft.com/office/drawing/2014/main" id="{1658289C-D7ED-7040-86DF-83AE2B1AB005}"/>
              </a:ext>
            </a:extLst>
          </p:cNvPr>
          <p:cNvSpPr/>
          <p:nvPr/>
        </p:nvSpPr>
        <p:spPr>
          <a:xfrm>
            <a:off x="15220304" y="5506720"/>
            <a:ext cx="4394071" cy="122051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5" name="Rétthyrningur: Ávöl horn 4">
            <a:extLst>
              <a:ext uri="{FF2B5EF4-FFF2-40B4-BE49-F238E27FC236}">
                <a16:creationId xmlns:a16="http://schemas.microsoft.com/office/drawing/2014/main" id="{DD9B9786-ED2D-8601-D78E-F8FE6DE027DE}"/>
              </a:ext>
            </a:extLst>
          </p:cNvPr>
          <p:cNvSpPr/>
          <p:nvPr/>
        </p:nvSpPr>
        <p:spPr>
          <a:xfrm>
            <a:off x="19230427" y="1929079"/>
            <a:ext cx="4369694" cy="76180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6" name="Ör: Niður 5">
            <a:extLst>
              <a:ext uri="{FF2B5EF4-FFF2-40B4-BE49-F238E27FC236}">
                <a16:creationId xmlns:a16="http://schemas.microsoft.com/office/drawing/2014/main" id="{777CD96D-4CB0-8740-64CA-FBDEDEC458A5}"/>
              </a:ext>
            </a:extLst>
          </p:cNvPr>
          <p:cNvSpPr/>
          <p:nvPr/>
        </p:nvSpPr>
        <p:spPr>
          <a:xfrm rot="7465235">
            <a:off x="19891146" y="7164747"/>
            <a:ext cx="735236" cy="2423179"/>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7" name="Ör: Niður 6">
            <a:extLst>
              <a:ext uri="{FF2B5EF4-FFF2-40B4-BE49-F238E27FC236}">
                <a16:creationId xmlns:a16="http://schemas.microsoft.com/office/drawing/2014/main" id="{C9D0A3C9-A242-D20B-F57F-FC5BD5258904}"/>
              </a:ext>
            </a:extLst>
          </p:cNvPr>
          <p:cNvSpPr/>
          <p:nvPr/>
        </p:nvSpPr>
        <p:spPr>
          <a:xfrm rot="15003712">
            <a:off x="13426410" y="8355834"/>
            <a:ext cx="858602" cy="2591745"/>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8" name="Ör: Niður 7">
            <a:extLst>
              <a:ext uri="{FF2B5EF4-FFF2-40B4-BE49-F238E27FC236}">
                <a16:creationId xmlns:a16="http://schemas.microsoft.com/office/drawing/2014/main" id="{24C31D76-C314-54DE-4CC7-2AAF747E7CD8}"/>
              </a:ext>
            </a:extLst>
          </p:cNvPr>
          <p:cNvSpPr/>
          <p:nvPr/>
        </p:nvSpPr>
        <p:spPr>
          <a:xfrm rot="13714298">
            <a:off x="18559487" y="11012054"/>
            <a:ext cx="384598" cy="937336"/>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Tree>
    <p:extLst>
      <p:ext uri="{BB962C8B-B14F-4D97-AF65-F5344CB8AC3E}">
        <p14:creationId xmlns:p14="http://schemas.microsoft.com/office/powerpoint/2010/main" val="18507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144A18-1CCF-2E6F-58A4-934205490F27}"/>
              </a:ext>
            </a:extLst>
          </p:cNvPr>
          <p:cNvSpPr txBox="1"/>
          <p:nvPr/>
        </p:nvSpPr>
        <p:spPr>
          <a:xfrm>
            <a:off x="1414780" y="3411508"/>
            <a:ext cx="8267173" cy="9614827"/>
          </a:xfrm>
          <a:prstGeom prst="rect">
            <a:avLst/>
          </a:prstGeom>
          <a:ln>
            <a:solidFill>
              <a:schemeClr val="tx1">
                <a:lumMod val="25000"/>
                <a:lumOff val="75000"/>
              </a:schemeClr>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defTabSz="914400">
              <a:lnSpc>
                <a:spcPct val="150000"/>
              </a:lnSpc>
              <a:spcAft>
                <a:spcPts val="600"/>
              </a:spcAft>
            </a:pPr>
            <a:r>
              <a:rPr lang="is-IS" sz="2800" b="1" noProof="0" dirty="0">
                <a:latin typeface="+mj-lt"/>
              </a:rPr>
              <a:t>HAFÐU SAMBAND VIÐ</a:t>
            </a:r>
          </a:p>
          <a:p>
            <a:pPr defTabSz="914400">
              <a:lnSpc>
                <a:spcPct val="150000"/>
              </a:lnSpc>
              <a:spcAft>
                <a:spcPts val="600"/>
              </a:spcAft>
            </a:pPr>
            <a:r>
              <a:rPr lang="is-IS" sz="2800" b="1" dirty="0">
                <a:latin typeface="+mj-lt"/>
              </a:rPr>
              <a:t>S</a:t>
            </a:r>
            <a:r>
              <a:rPr lang="is-IS" sz="2800" b="1" noProof="0" dirty="0">
                <a:latin typeface="+mj-lt"/>
              </a:rPr>
              <a:t>veitarfélag</a:t>
            </a:r>
            <a:r>
              <a:rPr lang="is-IS" sz="2800" noProof="0" dirty="0">
                <a:latin typeface="+mj-lt"/>
              </a:rPr>
              <a:t> (</a:t>
            </a:r>
            <a:r>
              <a:rPr lang="is-IS" sz="2800" dirty="0">
                <a:latin typeface="+mj-lt"/>
              </a:rPr>
              <a:t>leyfisveitanda) </a:t>
            </a:r>
            <a:r>
              <a:rPr lang="is-IS" sz="2800" noProof="0" dirty="0">
                <a:latin typeface="+mj-lt"/>
              </a:rPr>
              <a:t>ef spurningin snýr að umsókn um byggingarleyfi, gögnum, staðfestingu aðila, stöðu mála og öllu sem snýr að notanda.</a:t>
            </a:r>
          </a:p>
          <a:p>
            <a:pPr defTabSz="914400">
              <a:lnSpc>
                <a:spcPct val="150000"/>
              </a:lnSpc>
              <a:spcAft>
                <a:spcPts val="600"/>
              </a:spcAft>
            </a:pPr>
            <a:r>
              <a:rPr lang="is-IS" sz="2800" b="1" noProof="0" dirty="0">
                <a:latin typeface="+mj-lt"/>
              </a:rPr>
              <a:t>HMS</a:t>
            </a:r>
            <a:r>
              <a:rPr lang="is-IS" sz="2800" noProof="0" dirty="0">
                <a:latin typeface="+mj-lt"/>
              </a:rPr>
              <a:t> ef upp kemur kerfisvilla í viðmótinu.  </a:t>
            </a:r>
          </a:p>
          <a:p>
            <a:pPr defTabSz="914400">
              <a:lnSpc>
                <a:spcPct val="150000"/>
              </a:lnSpc>
              <a:spcAft>
                <a:spcPts val="600"/>
              </a:spcAft>
            </a:pPr>
            <a:endParaRPr lang="is-IS" sz="2800" noProof="0" dirty="0">
              <a:latin typeface="+mj-lt"/>
            </a:endParaRPr>
          </a:p>
          <a:p>
            <a:pPr defTabSz="914400">
              <a:lnSpc>
                <a:spcPct val="150000"/>
              </a:lnSpc>
              <a:spcAft>
                <a:spcPts val="600"/>
              </a:spcAft>
            </a:pPr>
            <a:r>
              <a:rPr lang="is-IS" sz="2800" b="1" noProof="0" dirty="0">
                <a:latin typeface="+mj-lt"/>
              </a:rPr>
              <a:t>Nánari </a:t>
            </a:r>
            <a:r>
              <a:rPr lang="is-IS" sz="2800" b="1" dirty="0">
                <a:latin typeface="+mj-lt"/>
              </a:rPr>
              <a:t>upplýsingar</a:t>
            </a:r>
            <a:endParaRPr lang="is-IS" sz="2800" b="1" noProof="0" dirty="0">
              <a:latin typeface="+mj-lt"/>
            </a:endParaRPr>
          </a:p>
          <a:p>
            <a:pPr defTabSz="914400">
              <a:lnSpc>
                <a:spcPct val="150000"/>
              </a:lnSpc>
              <a:spcAft>
                <a:spcPts val="600"/>
              </a:spcAft>
            </a:pPr>
            <a:r>
              <a:rPr lang="is-IS" sz="2800" noProof="0" dirty="0">
                <a:latin typeface="+mj-lt"/>
                <a:hlinkClick r:id="rId3"/>
              </a:rPr>
              <a:t>https://hms.is/mannvirkjaskra/byggingarleyfi</a:t>
            </a:r>
            <a:endParaRPr lang="is-IS" sz="2800" noProof="0" dirty="0">
              <a:latin typeface="+mj-lt"/>
            </a:endParaRPr>
          </a:p>
          <a:p>
            <a:pPr defTabSz="914400">
              <a:lnSpc>
                <a:spcPct val="150000"/>
              </a:lnSpc>
              <a:spcAft>
                <a:spcPts val="600"/>
              </a:spcAft>
            </a:pPr>
            <a:endParaRPr lang="is-IS" sz="2800" noProof="0" dirty="0">
              <a:latin typeface="+mj-lt"/>
            </a:endParaRPr>
          </a:p>
          <a:p>
            <a:pPr indent="-228600" defTabSz="914400">
              <a:lnSpc>
                <a:spcPct val="150000"/>
              </a:lnSpc>
              <a:spcAft>
                <a:spcPts val="600"/>
              </a:spcAft>
              <a:buFont typeface="Arial" panose="020B0604020202020204" pitchFamily="34" charset="0"/>
              <a:buChar char="•"/>
            </a:pPr>
            <a:endParaRPr lang="is-IS" sz="2800" noProof="0" dirty="0">
              <a:latin typeface="+mj-lt"/>
            </a:endParaRPr>
          </a:p>
        </p:txBody>
      </p:sp>
      <p:pic>
        <p:nvPicPr>
          <p:cNvPr id="14" name="Picture 13" descr="A close up of a sign&#10;&#10;Description automatically generated">
            <a:extLst>
              <a:ext uri="{FF2B5EF4-FFF2-40B4-BE49-F238E27FC236}">
                <a16:creationId xmlns:a16="http://schemas.microsoft.com/office/drawing/2014/main" id="{48139D63-0089-84E6-BE0B-BC6D2BD76FB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121700" y="503817"/>
            <a:ext cx="1688981" cy="842385"/>
          </a:xfrm>
          <a:prstGeom prst="rect">
            <a:avLst/>
          </a:prstGeom>
        </p:spPr>
      </p:pic>
      <p:sp>
        <p:nvSpPr>
          <p:cNvPr id="3" name="Textarammi 2">
            <a:extLst>
              <a:ext uri="{FF2B5EF4-FFF2-40B4-BE49-F238E27FC236}">
                <a16:creationId xmlns:a16="http://schemas.microsoft.com/office/drawing/2014/main" id="{E1179F0B-D01B-A631-63C9-E9BEC2641107}"/>
              </a:ext>
            </a:extLst>
          </p:cNvPr>
          <p:cNvSpPr txBox="1"/>
          <p:nvPr/>
        </p:nvSpPr>
        <p:spPr>
          <a:xfrm>
            <a:off x="1311215" y="1622526"/>
            <a:ext cx="14852833" cy="1200329"/>
          </a:xfrm>
          <a:prstGeom prst="rect">
            <a:avLst/>
          </a:prstGeom>
          <a:noFill/>
        </p:spPr>
        <p:txBody>
          <a:bodyPr wrap="square" rtlCol="0">
            <a:spAutoFit/>
          </a:bodyPr>
          <a:lstStyle/>
          <a:p>
            <a:r>
              <a:rPr lang="is-IS" sz="7200">
                <a:latin typeface="Setimo" panose="020B0603020204030204" pitchFamily="34" charset="0"/>
                <a:cs typeface="Setimo" panose="020B0603020204030204" pitchFamily="34" charset="0"/>
              </a:rPr>
              <a:t>ALMENNAR UPPLÝSINGAR</a:t>
            </a:r>
          </a:p>
        </p:txBody>
      </p:sp>
      <p:sp>
        <p:nvSpPr>
          <p:cNvPr id="6" name="Textarammi 5">
            <a:extLst>
              <a:ext uri="{FF2B5EF4-FFF2-40B4-BE49-F238E27FC236}">
                <a16:creationId xmlns:a16="http://schemas.microsoft.com/office/drawing/2014/main" id="{93ED7CDD-0AB5-5F18-CE4A-632E48556CA3}"/>
              </a:ext>
            </a:extLst>
          </p:cNvPr>
          <p:cNvSpPr txBox="1"/>
          <p:nvPr/>
        </p:nvSpPr>
        <p:spPr>
          <a:xfrm>
            <a:off x="2226491" y="11113530"/>
            <a:ext cx="5416061" cy="584775"/>
          </a:xfrm>
          <a:prstGeom prst="rect">
            <a:avLst/>
          </a:prstGeom>
          <a:solidFill>
            <a:schemeClr val="accent5">
              <a:lumMod val="40000"/>
              <a:lumOff val="60000"/>
            </a:schemeClr>
          </a:solidFill>
          <a:ln>
            <a:solidFill>
              <a:schemeClr val="tx1">
                <a:lumMod val="90000"/>
                <a:lumOff val="10000"/>
              </a:schemeClr>
            </a:solidFill>
          </a:ln>
        </p:spPr>
        <p:txBody>
          <a:bodyPr wrap="square" rtlCol="0">
            <a:spAutoFit/>
          </a:bodyPr>
          <a:lstStyle/>
          <a:p>
            <a:pPr algn="ctr"/>
            <a:r>
              <a:rPr lang="is-IS" sz="3200">
                <a:latin typeface="+mj-lt"/>
              </a:rPr>
              <a:t>BYGGINGARLEYFI.HMS.IS</a:t>
            </a:r>
          </a:p>
        </p:txBody>
      </p:sp>
      <p:pic>
        <p:nvPicPr>
          <p:cNvPr id="13" name="Picture 12">
            <a:extLst>
              <a:ext uri="{FF2B5EF4-FFF2-40B4-BE49-F238E27FC236}">
                <a16:creationId xmlns:a16="http://schemas.microsoft.com/office/drawing/2014/main" id="{7FC9B9D4-9108-C035-01B9-052B9326AEEF}"/>
              </a:ext>
            </a:extLst>
          </p:cNvPr>
          <p:cNvPicPr>
            <a:picLocks noChangeAspect="1"/>
          </p:cNvPicPr>
          <p:nvPr/>
        </p:nvPicPr>
        <p:blipFill>
          <a:blip r:embed="rId5"/>
          <a:srcRect l="2159" t="5295" r="50334" b="6131"/>
          <a:stretch>
            <a:fillRect/>
          </a:stretch>
        </p:blipFill>
        <p:spPr>
          <a:xfrm>
            <a:off x="10058399" y="3413682"/>
            <a:ext cx="7951701" cy="9599953"/>
          </a:xfrm>
          <a:prstGeom prst="rect">
            <a:avLst/>
          </a:prstGeom>
          <a:ln>
            <a:solidFill>
              <a:schemeClr val="bg2">
                <a:lumMod val="75000"/>
              </a:schemeClr>
            </a:solidFill>
          </a:ln>
          <a:effectLst/>
        </p:spPr>
      </p:pic>
      <p:pic>
        <p:nvPicPr>
          <p:cNvPr id="2" name="Picture 16">
            <a:extLst>
              <a:ext uri="{FF2B5EF4-FFF2-40B4-BE49-F238E27FC236}">
                <a16:creationId xmlns:a16="http://schemas.microsoft.com/office/drawing/2014/main" id="{7BA0F1F6-E870-0F63-326E-22CC7610D04B}"/>
              </a:ext>
            </a:extLst>
          </p:cNvPr>
          <p:cNvPicPr>
            <a:picLocks noChangeAspect="1"/>
          </p:cNvPicPr>
          <p:nvPr/>
        </p:nvPicPr>
        <p:blipFill>
          <a:blip r:embed="rId6"/>
          <a:srcRect l="5560" t="6867" r="44325" b="4782"/>
          <a:stretch>
            <a:fillRect/>
          </a:stretch>
        </p:blipFill>
        <p:spPr>
          <a:xfrm>
            <a:off x="18319420" y="4563754"/>
            <a:ext cx="5109922" cy="6507172"/>
          </a:xfrm>
          <a:prstGeom prst="rect">
            <a:avLst/>
          </a:prstGeom>
          <a:ln>
            <a:solidFill>
              <a:schemeClr val="tx1">
                <a:lumMod val="25000"/>
                <a:lumOff val="75000"/>
              </a:schemeClr>
            </a:solidFill>
          </a:ln>
        </p:spPr>
      </p:pic>
      <p:sp>
        <p:nvSpPr>
          <p:cNvPr id="8" name="Ör: Hægri 7">
            <a:extLst>
              <a:ext uri="{FF2B5EF4-FFF2-40B4-BE49-F238E27FC236}">
                <a16:creationId xmlns:a16="http://schemas.microsoft.com/office/drawing/2014/main" id="{E1F2237A-300D-CEF3-7753-689A8409DAD4}"/>
              </a:ext>
            </a:extLst>
          </p:cNvPr>
          <p:cNvSpPr/>
          <p:nvPr/>
        </p:nvSpPr>
        <p:spPr>
          <a:xfrm rot="18902302">
            <a:off x="12045284" y="9040564"/>
            <a:ext cx="7661686" cy="28287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814837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447DFEF-74E1-377D-5CC9-0E66F692C4BD}"/>
              </a:ext>
            </a:extLst>
          </p:cNvPr>
          <p:cNvSpPr>
            <a:spLocks noGrp="1"/>
          </p:cNvSpPr>
          <p:nvPr>
            <p:ph type="title"/>
          </p:nvPr>
        </p:nvSpPr>
        <p:spPr>
          <a:xfrm>
            <a:off x="1675964" y="730251"/>
            <a:ext cx="21025723" cy="1931669"/>
          </a:xfrm>
        </p:spPr>
        <p:txBody>
          <a:bodyPr vert="horz" lIns="91440" tIns="45720" rIns="91440" bIns="45720" rtlCol="0" anchor="b">
            <a:normAutofit/>
          </a:bodyPr>
          <a:lstStyle/>
          <a:p>
            <a:r>
              <a:rPr lang="is-IS" sz="7200"/>
              <a:t>RÉTTINDI</a:t>
            </a:r>
          </a:p>
        </p:txBody>
      </p:sp>
      <p:sp>
        <p:nvSpPr>
          <p:cNvPr id="8" name="Staðgengill efnis 7">
            <a:extLst>
              <a:ext uri="{FF2B5EF4-FFF2-40B4-BE49-F238E27FC236}">
                <a16:creationId xmlns:a16="http://schemas.microsoft.com/office/drawing/2014/main" id="{DC20A020-BAA7-999D-9DF6-F6D14C302DBC}"/>
              </a:ext>
            </a:extLst>
          </p:cNvPr>
          <p:cNvSpPr>
            <a:spLocks noGrp="1"/>
          </p:cNvSpPr>
          <p:nvPr>
            <p:ph idx="1"/>
          </p:nvPr>
        </p:nvSpPr>
        <p:spPr>
          <a:xfrm>
            <a:off x="1675965" y="3651250"/>
            <a:ext cx="7000675" cy="8702676"/>
          </a:xfrm>
        </p:spPr>
        <p:txBody>
          <a:bodyPr/>
          <a:lstStyle/>
          <a:p>
            <a:pPr>
              <a:lnSpc>
                <a:spcPct val="100000"/>
              </a:lnSpc>
            </a:pPr>
            <a:r>
              <a:rPr lang="is-IS" sz="6000"/>
              <a:t>Undir réttindi skal </a:t>
            </a:r>
            <a:r>
              <a:rPr lang="is-IS" sz="6000" b="1"/>
              <a:t>haka</a:t>
            </a:r>
            <a:r>
              <a:rPr lang="is-IS" sz="6000"/>
              <a:t> í flokkinn </a:t>
            </a:r>
            <a:r>
              <a:rPr lang="is-IS" sz="6000" b="1"/>
              <a:t>Byggingarleyfi með réttindi til að vinna í umsóknum um byggingarleyfi </a:t>
            </a:r>
            <a:r>
              <a:rPr lang="is-IS" sz="6000"/>
              <a:t>og að lokum </a:t>
            </a:r>
            <a:r>
              <a:rPr lang="is-IS" sz="6000" b="1"/>
              <a:t>skrá nýtt umboð.</a:t>
            </a:r>
            <a:endParaRPr lang="is-IS"/>
          </a:p>
        </p:txBody>
      </p:sp>
      <p:pic>
        <p:nvPicPr>
          <p:cNvPr id="3" name="Picture 1">
            <a:extLst>
              <a:ext uri="{FF2B5EF4-FFF2-40B4-BE49-F238E27FC236}">
                <a16:creationId xmlns:a16="http://schemas.microsoft.com/office/drawing/2014/main" id="{6A07F9A3-8CFD-855C-EA62-3378C610D3B3}"/>
              </a:ext>
            </a:extLst>
          </p:cNvPr>
          <p:cNvPicPr>
            <a:picLocks noChangeAspect="1"/>
          </p:cNvPicPr>
          <p:nvPr/>
        </p:nvPicPr>
        <p:blipFill>
          <a:blip r:embed="rId2"/>
          <a:stretch>
            <a:fillRect/>
          </a:stretch>
        </p:blipFill>
        <p:spPr>
          <a:xfrm>
            <a:off x="8991435" y="1999247"/>
            <a:ext cx="14920391" cy="10354679"/>
          </a:xfrm>
          <a:prstGeom prst="rect">
            <a:avLst/>
          </a:prstGeom>
          <a:ln>
            <a:solidFill>
              <a:schemeClr val="accent2"/>
            </a:solidFill>
          </a:ln>
          <a:effectLst/>
        </p:spPr>
      </p:pic>
      <p:sp>
        <p:nvSpPr>
          <p:cNvPr id="4" name="Rétthyrningur: Ávöl horn 3">
            <a:extLst>
              <a:ext uri="{FF2B5EF4-FFF2-40B4-BE49-F238E27FC236}">
                <a16:creationId xmlns:a16="http://schemas.microsoft.com/office/drawing/2014/main" id="{8B313677-73D3-6271-F112-6D1F0C1B74DF}"/>
              </a:ext>
            </a:extLst>
          </p:cNvPr>
          <p:cNvSpPr/>
          <p:nvPr/>
        </p:nvSpPr>
        <p:spPr>
          <a:xfrm>
            <a:off x="13608823" y="4918384"/>
            <a:ext cx="2072100" cy="48145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5" name="Rétthyrningur: Ávöl horn 4">
            <a:extLst>
              <a:ext uri="{FF2B5EF4-FFF2-40B4-BE49-F238E27FC236}">
                <a16:creationId xmlns:a16="http://schemas.microsoft.com/office/drawing/2014/main" id="{89048A84-0EB1-763C-DE81-B8126750C9FB}"/>
              </a:ext>
            </a:extLst>
          </p:cNvPr>
          <p:cNvSpPr/>
          <p:nvPr/>
        </p:nvSpPr>
        <p:spPr>
          <a:xfrm>
            <a:off x="18210242" y="1999247"/>
            <a:ext cx="4765831" cy="68866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6" name="Ör: Niður 5">
            <a:extLst>
              <a:ext uri="{FF2B5EF4-FFF2-40B4-BE49-F238E27FC236}">
                <a16:creationId xmlns:a16="http://schemas.microsoft.com/office/drawing/2014/main" id="{C9C7CE84-444B-FF94-179A-8F3EC3FBAAC9}"/>
              </a:ext>
            </a:extLst>
          </p:cNvPr>
          <p:cNvSpPr/>
          <p:nvPr/>
        </p:nvSpPr>
        <p:spPr>
          <a:xfrm rot="15003712">
            <a:off x="12197664" y="7303476"/>
            <a:ext cx="858602" cy="2591745"/>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7" name="Ör: Niður 6">
            <a:extLst>
              <a:ext uri="{FF2B5EF4-FFF2-40B4-BE49-F238E27FC236}">
                <a16:creationId xmlns:a16="http://schemas.microsoft.com/office/drawing/2014/main" id="{BABFEE2A-6152-DE43-EAE1-3A673C49DCC6}"/>
              </a:ext>
            </a:extLst>
          </p:cNvPr>
          <p:cNvSpPr/>
          <p:nvPr/>
        </p:nvSpPr>
        <p:spPr>
          <a:xfrm rot="15003712">
            <a:off x="19592292" y="10457836"/>
            <a:ext cx="619081" cy="1939297"/>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Tree>
    <p:extLst>
      <p:ext uri="{BB962C8B-B14F-4D97-AF65-F5344CB8AC3E}">
        <p14:creationId xmlns:p14="http://schemas.microsoft.com/office/powerpoint/2010/main" val="209386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2843702-DAA9-3AA7-9D82-61080EE0F9F5}"/>
              </a:ext>
            </a:extLst>
          </p:cNvPr>
          <p:cNvSpPr>
            <a:spLocks noGrp="1"/>
          </p:cNvSpPr>
          <p:nvPr>
            <p:ph type="title"/>
          </p:nvPr>
        </p:nvSpPr>
        <p:spPr/>
        <p:txBody>
          <a:bodyPr vert="horz" lIns="91440" tIns="45720" rIns="91440" bIns="45720" rtlCol="0" anchor="b">
            <a:normAutofit/>
          </a:bodyPr>
          <a:lstStyle/>
          <a:p>
            <a:r>
              <a:rPr lang="is-IS" sz="7200"/>
              <a:t>ÞÚ ERT AÐ VEITA UMBOÐ</a:t>
            </a:r>
          </a:p>
        </p:txBody>
      </p:sp>
      <p:sp>
        <p:nvSpPr>
          <p:cNvPr id="7" name="Staðgengill efnis 6">
            <a:extLst>
              <a:ext uri="{FF2B5EF4-FFF2-40B4-BE49-F238E27FC236}">
                <a16:creationId xmlns:a16="http://schemas.microsoft.com/office/drawing/2014/main" id="{30BB4F04-EDF2-A331-E5BC-5868BC5C15D1}"/>
              </a:ext>
            </a:extLst>
          </p:cNvPr>
          <p:cNvSpPr>
            <a:spLocks noGrp="1"/>
          </p:cNvSpPr>
          <p:nvPr>
            <p:ph idx="1"/>
          </p:nvPr>
        </p:nvSpPr>
        <p:spPr>
          <a:xfrm>
            <a:off x="1675965" y="3651250"/>
            <a:ext cx="8626276" cy="8702676"/>
          </a:xfrm>
        </p:spPr>
        <p:txBody>
          <a:bodyPr/>
          <a:lstStyle/>
          <a:p>
            <a:pPr>
              <a:lnSpc>
                <a:spcPct val="100000"/>
              </a:lnSpc>
            </a:pPr>
            <a:r>
              <a:rPr lang="is-IS" sz="6000">
                <a:latin typeface="+mj-lt"/>
              </a:rPr>
              <a:t>Staðfesta þarf veitingu umboðsins í lok ferlis. </a:t>
            </a:r>
            <a:endParaRPr lang="is-IS">
              <a:latin typeface="+mj-lt"/>
            </a:endParaRPr>
          </a:p>
        </p:txBody>
      </p:sp>
      <p:pic>
        <p:nvPicPr>
          <p:cNvPr id="3" name="Picture 1">
            <a:extLst>
              <a:ext uri="{FF2B5EF4-FFF2-40B4-BE49-F238E27FC236}">
                <a16:creationId xmlns:a16="http://schemas.microsoft.com/office/drawing/2014/main" id="{BD45E645-D5F2-AE20-F3D4-00E6C3BDA94F}"/>
              </a:ext>
            </a:extLst>
          </p:cNvPr>
          <p:cNvPicPr>
            <a:picLocks noChangeAspect="1"/>
          </p:cNvPicPr>
          <p:nvPr/>
        </p:nvPicPr>
        <p:blipFill>
          <a:blip r:embed="rId2"/>
          <a:srcRect l="1394" t="2650" r="1766" b="2065"/>
          <a:stretch>
            <a:fillRect/>
          </a:stretch>
        </p:blipFill>
        <p:spPr>
          <a:xfrm>
            <a:off x="13772833" y="1767840"/>
            <a:ext cx="9425131" cy="10744958"/>
          </a:xfrm>
          <a:prstGeom prst="rect">
            <a:avLst/>
          </a:prstGeom>
          <a:ln>
            <a:solidFill>
              <a:schemeClr val="accent2"/>
            </a:solidFill>
          </a:ln>
          <a:effectLst/>
        </p:spPr>
      </p:pic>
      <p:sp>
        <p:nvSpPr>
          <p:cNvPr id="4" name="Ör: Niður 3">
            <a:extLst>
              <a:ext uri="{FF2B5EF4-FFF2-40B4-BE49-F238E27FC236}">
                <a16:creationId xmlns:a16="http://schemas.microsoft.com/office/drawing/2014/main" id="{E940DA13-0826-C601-8921-BC93CAE75A09}"/>
              </a:ext>
            </a:extLst>
          </p:cNvPr>
          <p:cNvSpPr/>
          <p:nvPr/>
        </p:nvSpPr>
        <p:spPr>
          <a:xfrm rot="17433763">
            <a:off x="19957389" y="10753886"/>
            <a:ext cx="619081" cy="1939297"/>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5" name="Rétthyrningur: Ávöl horn 4">
            <a:extLst>
              <a:ext uri="{FF2B5EF4-FFF2-40B4-BE49-F238E27FC236}">
                <a16:creationId xmlns:a16="http://schemas.microsoft.com/office/drawing/2014/main" id="{A4F243AB-74C0-7F06-8146-5DBA4E4C548B}"/>
              </a:ext>
            </a:extLst>
          </p:cNvPr>
          <p:cNvSpPr/>
          <p:nvPr/>
        </p:nvSpPr>
        <p:spPr>
          <a:xfrm>
            <a:off x="13959840" y="4242408"/>
            <a:ext cx="3734089" cy="189506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6" name="Rétthyrningur: Ávöl horn 5">
            <a:extLst>
              <a:ext uri="{FF2B5EF4-FFF2-40B4-BE49-F238E27FC236}">
                <a16:creationId xmlns:a16="http://schemas.microsoft.com/office/drawing/2014/main" id="{ADA412ED-5DC8-502B-CE39-DAC71410F01A}"/>
              </a:ext>
            </a:extLst>
          </p:cNvPr>
          <p:cNvSpPr/>
          <p:nvPr/>
        </p:nvSpPr>
        <p:spPr>
          <a:xfrm>
            <a:off x="18588009" y="4502812"/>
            <a:ext cx="4418449" cy="118231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Tree>
    <p:extLst>
      <p:ext uri="{BB962C8B-B14F-4D97-AF65-F5344CB8AC3E}">
        <p14:creationId xmlns:p14="http://schemas.microsoft.com/office/powerpoint/2010/main" val="3517129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Staðgengill efnis 6">
            <a:extLst>
              <a:ext uri="{FF2B5EF4-FFF2-40B4-BE49-F238E27FC236}">
                <a16:creationId xmlns:a16="http://schemas.microsoft.com/office/drawing/2014/main" id="{BFF842DC-EE81-194C-6E57-D997F75022CC}"/>
              </a:ext>
            </a:extLst>
          </p:cNvPr>
          <p:cNvSpPr>
            <a:spLocks noGrp="1"/>
          </p:cNvSpPr>
          <p:nvPr>
            <p:ph idx="1"/>
          </p:nvPr>
        </p:nvSpPr>
        <p:spPr>
          <a:xfrm>
            <a:off x="1675965" y="6217920"/>
            <a:ext cx="15372516" cy="6014720"/>
          </a:xfrm>
        </p:spPr>
        <p:txBody>
          <a:bodyPr>
            <a:normAutofit fontScale="55000" lnSpcReduction="20000"/>
          </a:bodyPr>
          <a:lstStyle/>
          <a:p>
            <a:pPr marL="0" indent="0">
              <a:lnSpc>
                <a:spcPct val="120000"/>
              </a:lnSpc>
              <a:buNone/>
            </a:pPr>
            <a:r>
              <a:rPr lang="is-IS" sz="6000">
                <a:latin typeface="+mj-lt"/>
              </a:rPr>
              <a:t>Þegar </a:t>
            </a:r>
            <a:r>
              <a:rPr lang="is-IS" sz="6000" err="1">
                <a:latin typeface="+mj-lt"/>
              </a:rPr>
              <a:t>prókúruhafi</a:t>
            </a:r>
            <a:r>
              <a:rPr lang="is-IS" sz="6000">
                <a:latin typeface="+mj-lt"/>
              </a:rPr>
              <a:t> hefur gefið nýjum aðila umboð þá  getur umboðshafi skráð sig inn á byggingarleyfi.hms.is í umboði fyrirtækis/lögaðila. </a:t>
            </a:r>
            <a:br>
              <a:rPr lang="is-IS" sz="6000">
                <a:latin typeface="+mj-lt"/>
              </a:rPr>
            </a:br>
            <a:br>
              <a:rPr lang="is-IS" sz="6000">
                <a:latin typeface="+mj-lt"/>
              </a:rPr>
            </a:br>
            <a:r>
              <a:rPr lang="is-IS" sz="6000" b="1">
                <a:latin typeface="+mj-lt"/>
              </a:rPr>
              <a:t>Nauðsynlegt er að skrá sig inn sem lögaðili til þess að staðfesta aðkomu lögaðila að byggingarleyfisumsókn</a:t>
            </a:r>
            <a:r>
              <a:rPr lang="is-IS" sz="6000">
                <a:latin typeface="+mj-lt"/>
              </a:rPr>
              <a:t>.</a:t>
            </a:r>
            <a:br>
              <a:rPr lang="is-IS" sz="6000">
                <a:latin typeface="+mj-lt"/>
              </a:rPr>
            </a:br>
            <a:br>
              <a:rPr lang="is-IS" sz="6000">
                <a:latin typeface="+mj-lt"/>
              </a:rPr>
            </a:br>
            <a:r>
              <a:rPr lang="is-IS" sz="6000">
                <a:latin typeface="+mj-lt"/>
              </a:rPr>
              <a:t>Til að staðfesta aðkomu þarf að smella á hlekk sem kemur í tölvupósti fá </a:t>
            </a:r>
            <a:r>
              <a:rPr lang="is-IS" sz="6000">
                <a:latin typeface="+mj-lt"/>
                <a:hlinkClick r:id="rId2"/>
              </a:rPr>
              <a:t>no-reply@notifications.hms.is</a:t>
            </a:r>
            <a:r>
              <a:rPr lang="is-IS" sz="6000">
                <a:latin typeface="+mj-lt"/>
              </a:rPr>
              <a:t>. Og passa að velja þann lögaðila við innskráningu sem þarf að staðfesta aðkomu að máli.</a:t>
            </a:r>
            <a:br>
              <a:rPr lang="is-IS" sz="6000">
                <a:latin typeface="+mj-lt"/>
              </a:rPr>
            </a:br>
            <a:endParaRPr lang="is-IS" sz="6000">
              <a:latin typeface="+mj-lt"/>
            </a:endParaRPr>
          </a:p>
          <a:p>
            <a:pPr>
              <a:lnSpc>
                <a:spcPct val="120000"/>
              </a:lnSpc>
            </a:pPr>
            <a:endParaRPr lang="is-IS"/>
          </a:p>
        </p:txBody>
      </p:sp>
      <p:pic>
        <p:nvPicPr>
          <p:cNvPr id="3" name="Picture 1" descr="A screenshot of a phone&#10;&#10;AI-generated content may be incorrect.">
            <a:extLst>
              <a:ext uri="{FF2B5EF4-FFF2-40B4-BE49-F238E27FC236}">
                <a16:creationId xmlns:a16="http://schemas.microsoft.com/office/drawing/2014/main" id="{E592E08A-1381-B80B-39D1-BE80061750D9}"/>
              </a:ext>
            </a:extLst>
          </p:cNvPr>
          <p:cNvPicPr>
            <a:picLocks noChangeAspect="1"/>
          </p:cNvPicPr>
          <p:nvPr/>
        </p:nvPicPr>
        <p:blipFill>
          <a:blip r:embed="rId3">
            <a:extLst>
              <a:ext uri="{28A0092B-C50C-407E-A947-70E740481C1C}">
                <a14:useLocalDpi xmlns:a14="http://schemas.microsoft.com/office/drawing/2010/main" val="0"/>
              </a:ext>
            </a:extLst>
          </a:blip>
          <a:srcRect l="20604" t="5785" r="8053"/>
          <a:stretch>
            <a:fillRect/>
          </a:stretch>
        </p:blipFill>
        <p:spPr>
          <a:xfrm>
            <a:off x="18252239" y="2927103"/>
            <a:ext cx="5387985" cy="10165482"/>
          </a:xfrm>
          <a:prstGeom prst="rect">
            <a:avLst/>
          </a:prstGeom>
          <a:ln>
            <a:solidFill>
              <a:schemeClr val="accent2"/>
            </a:solidFill>
          </a:ln>
          <a:effectLst/>
        </p:spPr>
      </p:pic>
      <p:pic>
        <p:nvPicPr>
          <p:cNvPr id="4" name="Picture 1" descr="A screenshot of a computer&#10;&#10;AI-generated content may be incorrect.">
            <a:extLst>
              <a:ext uri="{FF2B5EF4-FFF2-40B4-BE49-F238E27FC236}">
                <a16:creationId xmlns:a16="http://schemas.microsoft.com/office/drawing/2014/main" id="{472B499D-67A9-E33A-ECB4-B205A769DFBA}"/>
              </a:ext>
            </a:extLst>
          </p:cNvPr>
          <p:cNvPicPr>
            <a:picLocks noChangeAspect="1"/>
          </p:cNvPicPr>
          <p:nvPr/>
        </p:nvPicPr>
        <p:blipFill>
          <a:blip r:embed="rId4" cstate="email">
            <a:extLst>
              <a:ext uri="{28A0092B-C50C-407E-A947-70E740481C1C}">
                <a14:useLocalDpi xmlns:a14="http://schemas.microsoft.com/office/drawing/2010/main" val="0"/>
              </a:ext>
            </a:extLst>
          </a:blip>
          <a:srcRect b="6470"/>
          <a:stretch>
            <a:fillRect/>
          </a:stretch>
        </p:blipFill>
        <p:spPr>
          <a:xfrm>
            <a:off x="9469120" y="1097735"/>
            <a:ext cx="8553836" cy="3983700"/>
          </a:xfrm>
          <a:prstGeom prst="rect">
            <a:avLst/>
          </a:prstGeom>
          <a:ln>
            <a:solidFill>
              <a:schemeClr val="accent2"/>
            </a:solidFill>
          </a:ln>
          <a:effectLst/>
        </p:spPr>
      </p:pic>
      <p:sp>
        <p:nvSpPr>
          <p:cNvPr id="5" name="Ör: Niður 4">
            <a:extLst>
              <a:ext uri="{FF2B5EF4-FFF2-40B4-BE49-F238E27FC236}">
                <a16:creationId xmlns:a16="http://schemas.microsoft.com/office/drawing/2014/main" id="{9CA3F083-2957-4603-4B34-5735E8D829D1}"/>
              </a:ext>
            </a:extLst>
          </p:cNvPr>
          <p:cNvSpPr/>
          <p:nvPr/>
        </p:nvSpPr>
        <p:spPr>
          <a:xfrm rot="15003712">
            <a:off x="11494655" y="3490144"/>
            <a:ext cx="619081" cy="1939297"/>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
        <p:nvSpPr>
          <p:cNvPr id="6" name="Rétthyrningur: Ávöl horn 5">
            <a:extLst>
              <a:ext uri="{FF2B5EF4-FFF2-40B4-BE49-F238E27FC236}">
                <a16:creationId xmlns:a16="http://schemas.microsoft.com/office/drawing/2014/main" id="{96F037EF-FBE5-79E2-06B5-2953AFF4CD6D}"/>
              </a:ext>
            </a:extLst>
          </p:cNvPr>
          <p:cNvSpPr/>
          <p:nvPr/>
        </p:nvSpPr>
        <p:spPr>
          <a:xfrm>
            <a:off x="10256272" y="1738163"/>
            <a:ext cx="1539680" cy="19185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sz="3599"/>
          </a:p>
        </p:txBody>
      </p:sp>
    </p:spTree>
    <p:extLst>
      <p:ext uri="{BB962C8B-B14F-4D97-AF65-F5344CB8AC3E}">
        <p14:creationId xmlns:p14="http://schemas.microsoft.com/office/powerpoint/2010/main" val="98688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85CC8BC9-33E6-8F66-0668-AFF84205DAC0}"/>
              </a:ext>
            </a:extLst>
          </p:cNvPr>
          <p:cNvSpPr>
            <a:spLocks noGrp="1"/>
          </p:cNvSpPr>
          <p:nvPr>
            <p:ph type="title"/>
          </p:nvPr>
        </p:nvSpPr>
        <p:spPr>
          <a:xfrm>
            <a:off x="2171700" y="730251"/>
            <a:ext cx="20529987" cy="2651126"/>
          </a:xfrm>
        </p:spPr>
        <p:txBody>
          <a:bodyPr>
            <a:normAutofit/>
          </a:bodyPr>
          <a:lstStyle/>
          <a:p>
            <a:r>
              <a:rPr lang="is-IS" sz="7200">
                <a:latin typeface="Setimo" panose="020B0603020204030204" pitchFamily="34" charset="0"/>
                <a:ea typeface="+mn-ea"/>
                <a:cs typeface="Setimo" panose="020B0603020204030204" pitchFamily="34" charset="0"/>
              </a:rPr>
              <a:t>INNSKRÁNING</a:t>
            </a:r>
          </a:p>
        </p:txBody>
      </p:sp>
      <p:sp>
        <p:nvSpPr>
          <p:cNvPr id="3" name="Staðgengill efnis 2">
            <a:extLst>
              <a:ext uri="{FF2B5EF4-FFF2-40B4-BE49-F238E27FC236}">
                <a16:creationId xmlns:a16="http://schemas.microsoft.com/office/drawing/2014/main" id="{69092DB3-4A37-D319-36CF-6DC3B0D3FA5A}"/>
              </a:ext>
            </a:extLst>
          </p:cNvPr>
          <p:cNvSpPr>
            <a:spLocks noGrp="1"/>
          </p:cNvSpPr>
          <p:nvPr>
            <p:ph idx="1"/>
          </p:nvPr>
        </p:nvSpPr>
        <p:spPr>
          <a:xfrm>
            <a:off x="1675965" y="3381377"/>
            <a:ext cx="15214556" cy="9331324"/>
          </a:xfrm>
        </p:spPr>
        <p:txBody>
          <a:bodyPr>
            <a:normAutofit fontScale="85000" lnSpcReduction="10000"/>
          </a:bodyPr>
          <a:lstStyle/>
          <a:p>
            <a:pPr fontAlgn="base">
              <a:lnSpc>
                <a:spcPct val="110000"/>
              </a:lnSpc>
            </a:pPr>
            <a:r>
              <a:rPr lang="is-IS" sz="4000" b="1" dirty="0">
                <a:latin typeface="+mj-lt"/>
              </a:rPr>
              <a:t>Einstaklingar</a:t>
            </a:r>
            <a:r>
              <a:rPr lang="is-IS" sz="4000" dirty="0">
                <a:latin typeface="+mj-lt"/>
              </a:rPr>
              <a:t> skrá sig inn með rafrænum </a:t>
            </a:r>
            <a:r>
              <a:rPr lang="is-IS" sz="4000" dirty="0" err="1">
                <a:latin typeface="+mj-lt"/>
              </a:rPr>
              <a:t>skilríkjum</a:t>
            </a:r>
            <a:r>
              <a:rPr lang="is-IS" sz="4000" dirty="0">
                <a:latin typeface="+mj-lt"/>
              </a:rPr>
              <a:t>.</a:t>
            </a:r>
          </a:p>
          <a:p>
            <a:pPr fontAlgn="base">
              <a:lnSpc>
                <a:spcPct val="110000"/>
              </a:lnSpc>
            </a:pPr>
            <a:r>
              <a:rPr lang="is-IS" sz="4000" b="1" dirty="0">
                <a:latin typeface="+mj-lt"/>
              </a:rPr>
              <a:t>Innskráning fyrir hönd annarra: </a:t>
            </a:r>
            <a:r>
              <a:rPr lang="is-IS" sz="4000" dirty="0">
                <a:latin typeface="+mj-lt"/>
              </a:rPr>
              <a:t>Þegar einstaklingur skráð sig inn með rafrænum </a:t>
            </a:r>
            <a:r>
              <a:rPr lang="is-IS" sz="4000" dirty="0" err="1">
                <a:latin typeface="+mj-lt"/>
              </a:rPr>
              <a:t>skilríkjum</a:t>
            </a:r>
            <a:r>
              <a:rPr lang="is-IS" sz="4000" dirty="0">
                <a:latin typeface="+mj-lt"/>
              </a:rPr>
              <a:t>, sækir kerfið þær heimildir sem notandinn hefur fyrir vefsvæðið sem hann er að skrá sig inn í. Með því getur notandinn valið milli þeirra aðgangsheimilda sem viðkomandi hefur:</a:t>
            </a:r>
          </a:p>
          <a:p>
            <a:pPr lvl="1" fontAlgn="base">
              <a:lnSpc>
                <a:spcPct val="110000"/>
              </a:lnSpc>
            </a:pPr>
            <a:r>
              <a:rPr lang="is-IS" sz="4000" b="1" dirty="0">
                <a:latin typeface="+mj-lt"/>
              </a:rPr>
              <a:t>Einstaklingsaðgang</a:t>
            </a:r>
            <a:r>
              <a:rPr lang="is-IS" sz="4000" dirty="0">
                <a:latin typeface="+mj-lt"/>
              </a:rPr>
              <a:t>.</a:t>
            </a:r>
            <a:endParaRPr lang="is-IS" sz="4000" b="1" dirty="0">
              <a:latin typeface="+mj-lt"/>
            </a:endParaRPr>
          </a:p>
          <a:p>
            <a:pPr lvl="1" fontAlgn="base">
              <a:lnSpc>
                <a:spcPct val="110000"/>
              </a:lnSpc>
            </a:pPr>
            <a:r>
              <a:rPr lang="is-IS" sz="4000" b="1" dirty="0">
                <a:latin typeface="+mj-lt"/>
              </a:rPr>
              <a:t>Fyrirtækisaðgangur - </a:t>
            </a:r>
            <a:r>
              <a:rPr lang="is-IS" sz="4000" dirty="0" err="1">
                <a:latin typeface="+mj-lt"/>
              </a:rPr>
              <a:t>Prókúrutengsl</a:t>
            </a:r>
            <a:r>
              <a:rPr lang="is-IS" sz="4000" dirty="0">
                <a:latin typeface="+mj-lt"/>
              </a:rPr>
              <a:t> fyrirtækja/húsfélaga eru sótt til Skattsins.</a:t>
            </a:r>
            <a:r>
              <a:rPr lang="is-IS" sz="4000" b="1" dirty="0">
                <a:latin typeface="+mj-lt"/>
              </a:rPr>
              <a:t> </a:t>
            </a:r>
          </a:p>
          <a:p>
            <a:pPr lvl="1" fontAlgn="base">
              <a:lnSpc>
                <a:spcPct val="110000"/>
              </a:lnSpc>
            </a:pPr>
            <a:r>
              <a:rPr lang="is-IS" sz="4000" b="1" dirty="0">
                <a:latin typeface="+mj-lt"/>
              </a:rPr>
              <a:t>Þess sem hefur gefið umboð - </a:t>
            </a:r>
            <a:r>
              <a:rPr lang="is-IS" sz="4000" dirty="0">
                <a:latin typeface="+mj-lt"/>
              </a:rPr>
              <a:t>Notendur geta gefið öðrum aðilum umboð til að skoða gögnin sín í gegnum Mínar síður Ísland.is. Haldið er utan um þau umboð í grunni Stafræns Íslands.</a:t>
            </a:r>
          </a:p>
          <a:p>
            <a:pPr lvl="1" fontAlgn="base">
              <a:lnSpc>
                <a:spcPct val="110000"/>
              </a:lnSpc>
            </a:pPr>
            <a:r>
              <a:rPr lang="is-IS" sz="4000" b="1" dirty="0">
                <a:latin typeface="+mj-lt"/>
              </a:rPr>
              <a:t>Einstaklinga með persónulegan talsmann - </a:t>
            </a:r>
            <a:r>
              <a:rPr lang="is-IS" sz="4000" dirty="0">
                <a:latin typeface="+mj-lt"/>
              </a:rPr>
              <a:t>Upplýsingar um persónulega talsmenn fólks með fötlun eru sóttar til sýslumanna.</a:t>
            </a:r>
          </a:p>
          <a:p>
            <a:pPr fontAlgn="base">
              <a:lnSpc>
                <a:spcPct val="110000"/>
              </a:lnSpc>
            </a:pPr>
            <a:r>
              <a:rPr lang="is-IS" sz="4000" dirty="0">
                <a:latin typeface="+mj-lt"/>
              </a:rPr>
              <a:t>Hér má lesa nánar um innskráningu fyrir hönd annarra í </a:t>
            </a:r>
            <a:r>
              <a:rPr lang="is-IS" sz="4000" dirty="0">
                <a:latin typeface="+mj-lt"/>
                <a:hlinkClick r:id="rId2"/>
              </a:rPr>
              <a:t>umboðskerfi</a:t>
            </a:r>
            <a:r>
              <a:rPr lang="is-IS" sz="4000" dirty="0">
                <a:latin typeface="+mj-lt"/>
              </a:rPr>
              <a:t> Ísland.is.</a:t>
            </a:r>
          </a:p>
          <a:p>
            <a:pPr marL="0" indent="0">
              <a:lnSpc>
                <a:spcPct val="110000"/>
              </a:lnSpc>
              <a:buNone/>
            </a:pPr>
            <a:endParaRPr lang="is-IS" sz="4000" dirty="0">
              <a:latin typeface="+mj-lt"/>
            </a:endParaRPr>
          </a:p>
        </p:txBody>
      </p:sp>
      <p:pic>
        <p:nvPicPr>
          <p:cNvPr id="8" name="Mynd 7">
            <a:extLst>
              <a:ext uri="{FF2B5EF4-FFF2-40B4-BE49-F238E27FC236}">
                <a16:creationId xmlns:a16="http://schemas.microsoft.com/office/drawing/2014/main" id="{CF8272C5-CBD6-80E5-00E3-080FCC21079B}"/>
              </a:ext>
            </a:extLst>
          </p:cNvPr>
          <p:cNvPicPr>
            <a:picLocks noChangeAspect="1"/>
          </p:cNvPicPr>
          <p:nvPr/>
        </p:nvPicPr>
        <p:blipFill>
          <a:blip r:embed="rId3"/>
          <a:stretch>
            <a:fillRect/>
          </a:stretch>
        </p:blipFill>
        <p:spPr>
          <a:xfrm>
            <a:off x="17216715" y="1628040"/>
            <a:ext cx="6604192" cy="9774204"/>
          </a:xfrm>
          <a:prstGeom prst="rect">
            <a:avLst/>
          </a:prstGeom>
          <a:ln>
            <a:solidFill>
              <a:schemeClr val="tx1">
                <a:lumMod val="25000"/>
                <a:lumOff val="75000"/>
              </a:schemeClr>
            </a:solidFill>
          </a:ln>
        </p:spPr>
      </p:pic>
    </p:spTree>
    <p:extLst>
      <p:ext uri="{BB962C8B-B14F-4D97-AF65-F5344CB8AC3E}">
        <p14:creationId xmlns:p14="http://schemas.microsoft.com/office/powerpoint/2010/main" val="201987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48D01A9-8305-1F5D-5857-3D67F29FFE02}"/>
            </a:ext>
          </a:extLst>
        </p:cNvPr>
        <p:cNvGrpSpPr/>
        <p:nvPr/>
      </p:nvGrpSpPr>
      <p:grpSpPr>
        <a:xfrm>
          <a:off x="0" y="0"/>
          <a:ext cx="0" cy="0"/>
          <a:chOff x="0" y="0"/>
          <a:chExt cx="0" cy="0"/>
        </a:xfrm>
      </p:grpSpPr>
      <p:sp>
        <p:nvSpPr>
          <p:cNvPr id="2" name="Titill 1">
            <a:extLst>
              <a:ext uri="{FF2B5EF4-FFF2-40B4-BE49-F238E27FC236}">
                <a16:creationId xmlns:a16="http://schemas.microsoft.com/office/drawing/2014/main" id="{785E2746-F6DE-C012-8B01-21D61E3ECC39}"/>
              </a:ext>
            </a:extLst>
          </p:cNvPr>
          <p:cNvSpPr>
            <a:spLocks noGrp="1"/>
          </p:cNvSpPr>
          <p:nvPr>
            <p:ph type="title"/>
          </p:nvPr>
        </p:nvSpPr>
        <p:spPr>
          <a:xfrm>
            <a:off x="2171700" y="730251"/>
            <a:ext cx="20529987" cy="2651126"/>
          </a:xfrm>
        </p:spPr>
        <p:txBody>
          <a:bodyPr>
            <a:normAutofit/>
          </a:bodyPr>
          <a:lstStyle/>
          <a:p>
            <a:r>
              <a:rPr lang="is-IS" sz="7200" dirty="0">
                <a:latin typeface="Setimo" panose="020B0603020204030204" pitchFamily="34" charset="0"/>
                <a:ea typeface="+mn-ea"/>
                <a:cs typeface="Setimo" panose="020B0603020204030204" pitchFamily="34" charset="0"/>
              </a:rPr>
              <a:t>FORSÍÐA UMSÓKNARKERFIS</a:t>
            </a:r>
          </a:p>
        </p:txBody>
      </p:sp>
      <p:sp>
        <p:nvSpPr>
          <p:cNvPr id="3" name="Staðgengill efnis 2">
            <a:extLst>
              <a:ext uri="{FF2B5EF4-FFF2-40B4-BE49-F238E27FC236}">
                <a16:creationId xmlns:a16="http://schemas.microsoft.com/office/drawing/2014/main" id="{36CBE9DF-ED30-8AB8-022E-B28608FA0F88}"/>
              </a:ext>
            </a:extLst>
          </p:cNvPr>
          <p:cNvSpPr>
            <a:spLocks noGrp="1"/>
          </p:cNvSpPr>
          <p:nvPr>
            <p:ph idx="1"/>
          </p:nvPr>
        </p:nvSpPr>
        <p:spPr>
          <a:xfrm>
            <a:off x="1518249" y="3122762"/>
            <a:ext cx="6387501" cy="10130704"/>
          </a:xfrm>
        </p:spPr>
        <p:txBody>
          <a:bodyPr>
            <a:normAutofit fontScale="85000" lnSpcReduction="20000"/>
          </a:bodyPr>
          <a:lstStyle/>
          <a:p>
            <a:pPr marL="0" indent="0">
              <a:lnSpc>
                <a:spcPct val="110000"/>
              </a:lnSpc>
              <a:buNone/>
            </a:pPr>
            <a:r>
              <a:rPr lang="is-IS" sz="4000" dirty="0">
                <a:solidFill>
                  <a:schemeClr val="accent3"/>
                </a:solidFill>
                <a:latin typeface="+mj-lt"/>
              </a:rPr>
              <a:t>*</a:t>
            </a:r>
            <a:r>
              <a:rPr lang="is-IS" sz="4000" dirty="0">
                <a:solidFill>
                  <a:schemeClr val="tx1">
                    <a:lumMod val="50000"/>
                    <a:lumOff val="50000"/>
                  </a:schemeClr>
                </a:solidFill>
                <a:latin typeface="+mj-lt"/>
              </a:rPr>
              <a:t>Hér sést yfirlitssíða umsókna hjá </a:t>
            </a:r>
            <a:r>
              <a:rPr lang="is-IS" sz="4000" i="1" u="sng" dirty="0">
                <a:solidFill>
                  <a:schemeClr val="tx1">
                    <a:lumMod val="50000"/>
                    <a:lumOff val="50000"/>
                  </a:schemeClr>
                </a:solidFill>
                <a:latin typeface="+mj-lt"/>
              </a:rPr>
              <a:t>Freyju hönnuði </a:t>
            </a:r>
            <a:r>
              <a:rPr lang="is-IS" sz="4000" dirty="0">
                <a:solidFill>
                  <a:schemeClr val="tx1">
                    <a:lumMod val="50000"/>
                    <a:lumOff val="50000"/>
                  </a:schemeClr>
                </a:solidFill>
                <a:latin typeface="+mj-lt"/>
              </a:rPr>
              <a:t>sem hefur fengið umboð frá </a:t>
            </a:r>
            <a:r>
              <a:rPr lang="is-IS" sz="4000" i="1" u="sng" dirty="0" err="1">
                <a:solidFill>
                  <a:schemeClr val="tx1">
                    <a:lumMod val="50000"/>
                    <a:lumOff val="50000"/>
                  </a:schemeClr>
                </a:solidFill>
                <a:latin typeface="+mj-lt"/>
              </a:rPr>
              <a:t>Arkítektar</a:t>
            </a:r>
            <a:r>
              <a:rPr lang="is-IS" sz="4000" i="1" u="sng" dirty="0">
                <a:solidFill>
                  <a:schemeClr val="tx1">
                    <a:lumMod val="50000"/>
                    <a:lumOff val="50000"/>
                  </a:schemeClr>
                </a:solidFill>
                <a:latin typeface="+mj-lt"/>
              </a:rPr>
              <a:t> ehf</a:t>
            </a:r>
            <a:r>
              <a:rPr lang="is-IS" sz="4000" dirty="0">
                <a:solidFill>
                  <a:schemeClr val="tx1">
                    <a:lumMod val="50000"/>
                    <a:lumOff val="50000"/>
                  </a:schemeClr>
                </a:solidFill>
                <a:latin typeface="+mj-lt"/>
              </a:rPr>
              <a:t>.</a:t>
            </a:r>
          </a:p>
          <a:p>
            <a:pPr marL="0" indent="0">
              <a:lnSpc>
                <a:spcPct val="110000"/>
              </a:lnSpc>
              <a:buNone/>
            </a:pPr>
            <a:r>
              <a:rPr lang="is-IS" sz="4000" b="1" dirty="0">
                <a:latin typeface="+mj-lt"/>
              </a:rPr>
              <a:t>Á forsíðu </a:t>
            </a:r>
            <a:r>
              <a:rPr lang="is-IS" sz="4000" dirty="0">
                <a:latin typeface="+mj-lt"/>
              </a:rPr>
              <a:t>sést yfirlit yfir þær </a:t>
            </a:r>
            <a:r>
              <a:rPr lang="is-IS" sz="4000" b="1" dirty="0">
                <a:latin typeface="+mj-lt"/>
              </a:rPr>
              <a:t>umsóknir</a:t>
            </a:r>
            <a:r>
              <a:rPr lang="is-IS" sz="4000" dirty="0">
                <a:latin typeface="+mj-lt"/>
              </a:rPr>
              <a:t> sem innskráður aðili hefur stofnað og sent inn. </a:t>
            </a:r>
          </a:p>
          <a:p>
            <a:pPr marL="0" indent="0">
              <a:lnSpc>
                <a:spcPct val="110000"/>
              </a:lnSpc>
              <a:buNone/>
            </a:pPr>
            <a:r>
              <a:rPr lang="is-IS" sz="4000" b="1" dirty="0">
                <a:latin typeface="+mj-lt"/>
              </a:rPr>
              <a:t>Ef</a:t>
            </a:r>
            <a:r>
              <a:rPr lang="is-IS" sz="4000" dirty="0">
                <a:latin typeface="+mj-lt"/>
              </a:rPr>
              <a:t> </a:t>
            </a:r>
            <a:r>
              <a:rPr lang="is-IS" sz="4000" b="1" dirty="0">
                <a:latin typeface="+mj-lt"/>
              </a:rPr>
              <a:t>viðkomandi hefur fengið umboð frá </a:t>
            </a:r>
            <a:r>
              <a:rPr lang="is-IS" sz="4000" b="1" dirty="0" err="1">
                <a:latin typeface="+mj-lt"/>
              </a:rPr>
              <a:t>prófkúruhafa</a:t>
            </a:r>
            <a:r>
              <a:rPr lang="is-IS" sz="4000" b="1" dirty="0">
                <a:latin typeface="+mj-lt"/>
              </a:rPr>
              <a:t> fyrirtækis og verið stofnaður í </a:t>
            </a:r>
            <a:r>
              <a:rPr lang="is-IS" sz="4000" b="1" dirty="0">
                <a:latin typeface="+mj-lt"/>
                <a:hlinkClick r:id="rId2"/>
              </a:rPr>
              <a:t>umboðskerfi</a:t>
            </a:r>
            <a:r>
              <a:rPr lang="is-IS" sz="4000" b="1" dirty="0">
                <a:latin typeface="+mj-lt"/>
              </a:rPr>
              <a:t> Ísland.is </a:t>
            </a:r>
            <a:r>
              <a:rPr lang="is-IS" sz="4000" dirty="0">
                <a:latin typeface="+mj-lt"/>
              </a:rPr>
              <a:t>þá sjást einnig umsóknir annarra </a:t>
            </a:r>
            <a:r>
              <a:rPr lang="is-IS" sz="4000" dirty="0" err="1">
                <a:latin typeface="+mj-lt"/>
              </a:rPr>
              <a:t>prófkúruhafa</a:t>
            </a:r>
            <a:r>
              <a:rPr lang="is-IS" sz="4000" dirty="0">
                <a:latin typeface="+mj-lt"/>
              </a:rPr>
              <a:t> fyrirtækisins. </a:t>
            </a:r>
          </a:p>
          <a:p>
            <a:pPr marL="0" indent="0">
              <a:lnSpc>
                <a:spcPct val="110000"/>
              </a:lnSpc>
              <a:buNone/>
            </a:pPr>
            <a:r>
              <a:rPr lang="is-IS" sz="4000" dirty="0">
                <a:solidFill>
                  <a:schemeClr val="accent3"/>
                </a:solidFill>
                <a:latin typeface="+mj-lt"/>
              </a:rPr>
              <a:t>*</a:t>
            </a:r>
            <a:r>
              <a:rPr lang="is-IS" sz="4000" dirty="0">
                <a:latin typeface="+mj-lt"/>
              </a:rPr>
              <a:t>Ef umsókn er merkt </a:t>
            </a:r>
            <a:r>
              <a:rPr lang="is-IS" sz="4000" b="1" dirty="0">
                <a:latin typeface="+mj-lt"/>
              </a:rPr>
              <a:t>drög</a:t>
            </a:r>
            <a:r>
              <a:rPr lang="is-IS" sz="4000" dirty="0">
                <a:latin typeface="+mj-lt"/>
              </a:rPr>
              <a:t> þá hefur hún ekki verið send inn til sveitarfélags, það vantar upp á gögn eða staðfestingu aðkomu aðila í umsókn.</a:t>
            </a:r>
          </a:p>
          <a:p>
            <a:pPr marL="0" indent="0">
              <a:lnSpc>
                <a:spcPct val="110000"/>
              </a:lnSpc>
              <a:buNone/>
            </a:pPr>
            <a:endParaRPr lang="is-IS" sz="4000" dirty="0">
              <a:latin typeface="+mj-lt"/>
            </a:endParaRPr>
          </a:p>
        </p:txBody>
      </p:sp>
      <p:pic>
        <p:nvPicPr>
          <p:cNvPr id="6" name="Picture 2" descr="A screenshot of a computer&#10;&#10;AI-generated content may be incorrect.">
            <a:extLst>
              <a:ext uri="{FF2B5EF4-FFF2-40B4-BE49-F238E27FC236}">
                <a16:creationId xmlns:a16="http://schemas.microsoft.com/office/drawing/2014/main" id="{EDC6F47F-F4C0-F9BB-FE15-B601A9FD937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91538" y="3122762"/>
            <a:ext cx="15079345" cy="9872090"/>
          </a:xfrm>
          <a:prstGeom prst="rect">
            <a:avLst/>
          </a:prstGeom>
          <a:ln>
            <a:solidFill>
              <a:schemeClr val="tx1">
                <a:lumMod val="25000"/>
                <a:lumOff val="75000"/>
              </a:schemeClr>
            </a:solidFill>
          </a:ln>
        </p:spPr>
        <p:style>
          <a:lnRef idx="2">
            <a:schemeClr val="accent1"/>
          </a:lnRef>
          <a:fillRef idx="1">
            <a:schemeClr val="lt1"/>
          </a:fillRef>
          <a:effectRef idx="0">
            <a:schemeClr val="accent1"/>
          </a:effectRef>
          <a:fontRef idx="minor">
            <a:schemeClr val="dk1"/>
          </a:fontRef>
        </p:style>
      </p:pic>
      <mc:AlternateContent xmlns:mc="http://schemas.openxmlformats.org/markup-compatibility/2006" xmlns:p14="http://schemas.microsoft.com/office/powerpoint/2010/main">
        <mc:Choice Requires="p14">
          <p:contentPart p14:bwMode="auto" r:id="rId4">
            <p14:nvContentPartPr>
              <p14:cNvPr id="5" name="Handskrift 4">
                <a:extLst>
                  <a:ext uri="{FF2B5EF4-FFF2-40B4-BE49-F238E27FC236}">
                    <a16:creationId xmlns:a16="http://schemas.microsoft.com/office/drawing/2014/main" id="{966F51B4-ABBE-A497-AD78-0F7B91A90E4C}"/>
                  </a:ext>
                </a:extLst>
              </p14:cNvPr>
              <p14:cNvContentPartPr/>
              <p14:nvPr/>
            </p14:nvContentPartPr>
            <p14:xfrm>
              <a:off x="9731786" y="6543745"/>
              <a:ext cx="1038708" cy="476150"/>
            </p14:xfrm>
          </p:contentPart>
        </mc:Choice>
        <mc:Fallback xmlns="">
          <p:pic>
            <p:nvPicPr>
              <p:cNvPr id="5" name="Handskrift 4">
                <a:extLst>
                  <a:ext uri="{FF2B5EF4-FFF2-40B4-BE49-F238E27FC236}">
                    <a16:creationId xmlns:a16="http://schemas.microsoft.com/office/drawing/2014/main" id="{966F51B4-ABBE-A497-AD78-0F7B91A90E4C}"/>
                  </a:ext>
                </a:extLst>
              </p:cNvPr>
              <p:cNvPicPr/>
              <p:nvPr/>
            </p:nvPicPr>
            <p:blipFill>
              <a:blip r:embed="rId5"/>
              <a:stretch>
                <a:fillRect/>
              </a:stretch>
            </p:blipFill>
            <p:spPr>
              <a:xfrm>
                <a:off x="9713759" y="6525695"/>
                <a:ext cx="1074401" cy="51188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Handskrift 7">
                <a:extLst>
                  <a:ext uri="{FF2B5EF4-FFF2-40B4-BE49-F238E27FC236}">
                    <a16:creationId xmlns:a16="http://schemas.microsoft.com/office/drawing/2014/main" id="{DA20E332-7D6C-E556-BC94-0A08A1605061}"/>
                  </a:ext>
                </a:extLst>
              </p14:cNvPr>
              <p14:cNvContentPartPr/>
              <p14:nvPr/>
            </p14:nvContentPartPr>
            <p14:xfrm rot="113453">
              <a:off x="9461395" y="6674543"/>
              <a:ext cx="567170" cy="286194"/>
            </p14:xfrm>
          </p:contentPart>
        </mc:Choice>
        <mc:Fallback xmlns="">
          <p:pic>
            <p:nvPicPr>
              <p:cNvPr id="8" name="Handskrift 7">
                <a:extLst>
                  <a:ext uri="{FF2B5EF4-FFF2-40B4-BE49-F238E27FC236}">
                    <a16:creationId xmlns:a16="http://schemas.microsoft.com/office/drawing/2014/main" id="{DA20E332-7D6C-E556-BC94-0A08A1605061}"/>
                  </a:ext>
                </a:extLst>
              </p:cNvPr>
              <p:cNvPicPr/>
              <p:nvPr/>
            </p:nvPicPr>
            <p:blipFill>
              <a:blip r:embed="rId7"/>
              <a:stretch>
                <a:fillRect/>
              </a:stretch>
            </p:blipFill>
            <p:spPr>
              <a:xfrm rot="113453">
                <a:off x="9443401" y="6656543"/>
                <a:ext cx="602798" cy="321833"/>
              </a:xfrm>
              <a:prstGeom prst="rect">
                <a:avLst/>
              </a:prstGeom>
            </p:spPr>
          </p:pic>
        </mc:Fallback>
      </mc:AlternateContent>
      <p:pic>
        <p:nvPicPr>
          <p:cNvPr id="15" name="Mynd 14">
            <a:extLst>
              <a:ext uri="{FF2B5EF4-FFF2-40B4-BE49-F238E27FC236}">
                <a16:creationId xmlns:a16="http://schemas.microsoft.com/office/drawing/2014/main" id="{3D501E4D-896C-7959-E347-5A5E1F78F930}"/>
              </a:ext>
            </a:extLst>
          </p:cNvPr>
          <p:cNvPicPr>
            <a:picLocks noChangeAspect="1"/>
          </p:cNvPicPr>
          <p:nvPr/>
        </p:nvPicPr>
        <p:blipFill>
          <a:blip r:embed="rId8"/>
          <a:stretch>
            <a:fillRect/>
          </a:stretch>
        </p:blipFill>
        <p:spPr>
          <a:xfrm>
            <a:off x="9270971" y="6727819"/>
            <a:ext cx="1111307" cy="209561"/>
          </a:xfrm>
          <a:prstGeom prst="rect">
            <a:avLst/>
          </a:prstGeom>
        </p:spPr>
      </p:pic>
      <p:pic>
        <p:nvPicPr>
          <p:cNvPr id="19" name="Mynd 18">
            <a:extLst>
              <a:ext uri="{FF2B5EF4-FFF2-40B4-BE49-F238E27FC236}">
                <a16:creationId xmlns:a16="http://schemas.microsoft.com/office/drawing/2014/main" id="{47BD6C6F-7B2C-EB9C-4E20-0AD07EAC076B}"/>
              </a:ext>
            </a:extLst>
          </p:cNvPr>
          <p:cNvPicPr>
            <a:picLocks noChangeAspect="1"/>
          </p:cNvPicPr>
          <p:nvPr/>
        </p:nvPicPr>
        <p:blipFill>
          <a:blip r:embed="rId9"/>
          <a:stretch>
            <a:fillRect/>
          </a:stretch>
        </p:blipFill>
        <p:spPr>
          <a:xfrm>
            <a:off x="9258282" y="10417170"/>
            <a:ext cx="1168417" cy="306284"/>
          </a:xfrm>
          <a:prstGeom prst="rect">
            <a:avLst/>
          </a:prstGeom>
        </p:spPr>
      </p:pic>
      <p:pic>
        <p:nvPicPr>
          <p:cNvPr id="21" name="Mynd 20">
            <a:extLst>
              <a:ext uri="{FF2B5EF4-FFF2-40B4-BE49-F238E27FC236}">
                <a16:creationId xmlns:a16="http://schemas.microsoft.com/office/drawing/2014/main" id="{CE7072FA-53B1-BB49-8916-B9822EF4494A}"/>
              </a:ext>
            </a:extLst>
          </p:cNvPr>
          <p:cNvPicPr>
            <a:picLocks noChangeAspect="1"/>
          </p:cNvPicPr>
          <p:nvPr/>
        </p:nvPicPr>
        <p:blipFill>
          <a:blip r:embed="rId10"/>
          <a:stretch>
            <a:fillRect/>
          </a:stretch>
        </p:blipFill>
        <p:spPr>
          <a:xfrm>
            <a:off x="9360958" y="10439400"/>
            <a:ext cx="1044574" cy="266700"/>
          </a:xfrm>
          <a:prstGeom prst="rect">
            <a:avLst/>
          </a:prstGeom>
        </p:spPr>
      </p:pic>
      <p:pic>
        <p:nvPicPr>
          <p:cNvPr id="23" name="Mynd 22">
            <a:extLst>
              <a:ext uri="{FF2B5EF4-FFF2-40B4-BE49-F238E27FC236}">
                <a16:creationId xmlns:a16="http://schemas.microsoft.com/office/drawing/2014/main" id="{AEC365B9-046F-C5A1-AD74-EAF8D32956BD}"/>
              </a:ext>
            </a:extLst>
          </p:cNvPr>
          <p:cNvPicPr>
            <a:picLocks noChangeAspect="1"/>
          </p:cNvPicPr>
          <p:nvPr/>
        </p:nvPicPr>
        <p:blipFill>
          <a:blip r:embed="rId11"/>
          <a:stretch>
            <a:fillRect/>
          </a:stretch>
        </p:blipFill>
        <p:spPr>
          <a:xfrm>
            <a:off x="9423400" y="6688421"/>
            <a:ext cx="1206500" cy="283883"/>
          </a:xfrm>
          <a:prstGeom prst="rect">
            <a:avLst/>
          </a:prstGeom>
        </p:spPr>
      </p:pic>
    </p:spTree>
    <p:extLst>
      <p:ext uri="{BB962C8B-B14F-4D97-AF65-F5344CB8AC3E}">
        <p14:creationId xmlns:p14="http://schemas.microsoft.com/office/powerpoint/2010/main" val="59471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554C5E6E-96D1-24BA-295D-174B5B055E7B}"/>
              </a:ext>
            </a:extLst>
          </p:cNvPr>
          <p:cNvSpPr>
            <a:spLocks noGrp="1"/>
          </p:cNvSpPr>
          <p:nvPr>
            <p:ph type="title"/>
          </p:nvPr>
        </p:nvSpPr>
        <p:spPr/>
        <p:txBody>
          <a:bodyPr>
            <a:normAutofit/>
          </a:bodyPr>
          <a:lstStyle/>
          <a:p>
            <a:r>
              <a:rPr lang="is-IS" sz="7200"/>
              <a:t>KAFLASKIPTING UMSÓKNAR</a:t>
            </a:r>
          </a:p>
        </p:txBody>
      </p:sp>
      <p:sp>
        <p:nvSpPr>
          <p:cNvPr id="3" name="Staðgengill efnis 2">
            <a:extLst>
              <a:ext uri="{FF2B5EF4-FFF2-40B4-BE49-F238E27FC236}">
                <a16:creationId xmlns:a16="http://schemas.microsoft.com/office/drawing/2014/main" id="{62D3B4FD-FD6C-E731-22FF-3201F238C9DE}"/>
              </a:ext>
            </a:extLst>
          </p:cNvPr>
          <p:cNvSpPr>
            <a:spLocks noGrp="1"/>
          </p:cNvSpPr>
          <p:nvPr>
            <p:ph idx="1"/>
          </p:nvPr>
        </p:nvSpPr>
        <p:spPr>
          <a:xfrm>
            <a:off x="1675964" y="3651250"/>
            <a:ext cx="14707036" cy="8702676"/>
          </a:xfrm>
        </p:spPr>
        <p:txBody>
          <a:bodyPr>
            <a:normAutofit fontScale="55000" lnSpcReduction="20000"/>
          </a:bodyPr>
          <a:lstStyle/>
          <a:p>
            <a:pPr>
              <a:lnSpc>
                <a:spcPct val="120000"/>
              </a:lnSpc>
              <a:buFont typeface="Wingdings" panose="05000000000000000000" pitchFamily="2" charset="2"/>
              <a:buChar char="ü"/>
            </a:pPr>
            <a:r>
              <a:rPr lang="is-IS" b="1" dirty="0">
                <a:latin typeface="+mj-lt"/>
              </a:rPr>
              <a:t>Staðsetning</a:t>
            </a:r>
            <a:r>
              <a:rPr lang="is-IS" dirty="0">
                <a:latin typeface="+mj-lt"/>
              </a:rPr>
              <a:t>: Valin er lóð og fasteign framkvæmda.</a:t>
            </a:r>
          </a:p>
          <a:p>
            <a:pPr>
              <a:lnSpc>
                <a:spcPct val="120000"/>
              </a:lnSpc>
              <a:buFont typeface="Wingdings" panose="05000000000000000000" pitchFamily="2" charset="2"/>
              <a:buChar char="ü"/>
            </a:pPr>
            <a:r>
              <a:rPr lang="is-IS" b="1" dirty="0">
                <a:latin typeface="+mj-lt"/>
              </a:rPr>
              <a:t>Tegund</a:t>
            </a:r>
            <a:r>
              <a:rPr lang="is-IS" dirty="0">
                <a:latin typeface="+mj-lt"/>
              </a:rPr>
              <a:t>: Tegund verkefnis og byggingar, yfir- og undirflokkun og umfangsflokkun. Samhliða er skrifuð inn stutt lýsing á fyrirhugaðri framkvæmd í frjálsum texta.</a:t>
            </a:r>
          </a:p>
          <a:p>
            <a:pPr>
              <a:lnSpc>
                <a:spcPct val="120000"/>
              </a:lnSpc>
              <a:buFont typeface="Wingdings" panose="05000000000000000000" pitchFamily="2" charset="2"/>
              <a:buChar char="ü"/>
            </a:pPr>
            <a:r>
              <a:rPr lang="is-IS" b="1" dirty="0">
                <a:latin typeface="+mj-lt"/>
              </a:rPr>
              <a:t>Umsóknaraðilar</a:t>
            </a:r>
            <a:r>
              <a:rPr lang="is-IS" dirty="0">
                <a:latin typeface="+mj-lt"/>
              </a:rPr>
              <a:t>: Allir aðilar (verkeigandi, greiðandi byggingarleyfis, hönnuður aðaluppdráttar og </a:t>
            </a:r>
            <a:r>
              <a:rPr lang="is-IS" dirty="0" err="1">
                <a:latin typeface="+mj-lt"/>
              </a:rPr>
              <a:t>hönnunarstjóri</a:t>
            </a:r>
            <a:r>
              <a:rPr lang="is-IS" dirty="0">
                <a:latin typeface="+mj-lt"/>
              </a:rPr>
              <a:t>) þurfa að staðfesta aðkomu sína og netfang með rafrænum </a:t>
            </a:r>
            <a:r>
              <a:rPr lang="is-IS" dirty="0" err="1">
                <a:latin typeface="+mj-lt"/>
              </a:rPr>
              <a:t>skilríkjum</a:t>
            </a:r>
            <a:r>
              <a:rPr lang="is-IS" dirty="0">
                <a:latin typeface="+mj-lt"/>
              </a:rPr>
              <a:t> þannig hægt sé að senda inn umsókn. </a:t>
            </a:r>
          </a:p>
          <a:p>
            <a:pPr>
              <a:lnSpc>
                <a:spcPct val="120000"/>
              </a:lnSpc>
              <a:buFont typeface="Wingdings" panose="05000000000000000000" pitchFamily="2" charset="2"/>
              <a:buChar char="ü"/>
            </a:pPr>
            <a:r>
              <a:rPr lang="is-IS" b="1" dirty="0">
                <a:latin typeface="+mj-lt"/>
              </a:rPr>
              <a:t>Gögn</a:t>
            </a:r>
            <a:r>
              <a:rPr lang="is-IS" dirty="0">
                <a:latin typeface="+mj-lt"/>
              </a:rPr>
              <a:t>: Öll fylgigögn umsóknar sett inn (aðaluppdráttur, skráningartöflur og önnur fylgiskjöl).</a:t>
            </a:r>
          </a:p>
          <a:p>
            <a:pPr>
              <a:lnSpc>
                <a:spcPct val="120000"/>
              </a:lnSpc>
              <a:buFont typeface="Wingdings" panose="05000000000000000000" pitchFamily="2" charset="2"/>
              <a:buChar char="ü"/>
            </a:pPr>
            <a:r>
              <a:rPr lang="is-IS" b="1" dirty="0">
                <a:latin typeface="+mj-lt"/>
              </a:rPr>
              <a:t>LCA / Lífsferilsgreining</a:t>
            </a:r>
            <a:r>
              <a:rPr lang="is-IS" dirty="0">
                <a:latin typeface="+mj-lt"/>
              </a:rPr>
              <a:t> (umfangsflokkur 2 og 3 fyrir nýbyggingar): Niðurstöður greiningar og upplýsingar um hugbúnað. </a:t>
            </a:r>
          </a:p>
          <a:p>
            <a:pPr>
              <a:lnSpc>
                <a:spcPct val="120000"/>
              </a:lnSpc>
              <a:buFont typeface="Wingdings" panose="05000000000000000000" pitchFamily="2" charset="2"/>
              <a:buChar char="ü"/>
            </a:pPr>
            <a:r>
              <a:rPr lang="is-IS" b="1" dirty="0">
                <a:latin typeface="+mj-lt"/>
              </a:rPr>
              <a:t>Samantekt</a:t>
            </a:r>
            <a:r>
              <a:rPr lang="is-IS" dirty="0">
                <a:latin typeface="+mj-lt"/>
              </a:rPr>
              <a:t>: Í samantekt umsóknar er yfirlit yfir umsóknina og hvað vantar upp á  þannig að hægt sé að senda umsókn inn, hvort vanti nauðsynleg gögn eða staðfestingu aðila umsóknar. </a:t>
            </a:r>
          </a:p>
          <a:p>
            <a:pPr marL="0" indent="0">
              <a:buNone/>
            </a:pPr>
            <a:r>
              <a:rPr lang="is-IS" dirty="0">
                <a:latin typeface="+mj-lt"/>
              </a:rPr>
              <a:t> </a:t>
            </a:r>
          </a:p>
          <a:p>
            <a:pPr marL="0" indent="0">
              <a:buNone/>
            </a:pPr>
            <a:endParaRPr lang="is-IS" dirty="0">
              <a:latin typeface="+mj-lt"/>
            </a:endParaRPr>
          </a:p>
        </p:txBody>
      </p:sp>
      <p:pic>
        <p:nvPicPr>
          <p:cNvPr id="6" name="Mynd 5">
            <a:extLst>
              <a:ext uri="{FF2B5EF4-FFF2-40B4-BE49-F238E27FC236}">
                <a16:creationId xmlns:a16="http://schemas.microsoft.com/office/drawing/2014/main" id="{EE38EFD7-49E2-F627-5E95-6A5BB6F60ECC}"/>
              </a:ext>
            </a:extLst>
          </p:cNvPr>
          <p:cNvPicPr>
            <a:picLocks noChangeAspect="1"/>
          </p:cNvPicPr>
          <p:nvPr/>
        </p:nvPicPr>
        <p:blipFill>
          <a:blip r:embed="rId2"/>
          <a:stretch>
            <a:fillRect/>
          </a:stretch>
        </p:blipFill>
        <p:spPr>
          <a:xfrm>
            <a:off x="17647020" y="1777193"/>
            <a:ext cx="5054666" cy="10290573"/>
          </a:xfrm>
          <a:prstGeom prst="rect">
            <a:avLst/>
          </a:prstGeom>
          <a:ln>
            <a:solidFill>
              <a:schemeClr val="tx1">
                <a:lumMod val="25000"/>
                <a:lumOff val="75000"/>
              </a:schemeClr>
            </a:solidFill>
          </a:ln>
        </p:spPr>
      </p:pic>
    </p:spTree>
    <p:extLst>
      <p:ext uri="{BB962C8B-B14F-4D97-AF65-F5344CB8AC3E}">
        <p14:creationId xmlns:p14="http://schemas.microsoft.com/office/powerpoint/2010/main" val="62141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21E57B15-2DCA-D432-4B3A-ACFE08972EFB}"/>
              </a:ext>
            </a:extLst>
          </p:cNvPr>
          <p:cNvSpPr>
            <a:spLocks noGrp="1"/>
          </p:cNvSpPr>
          <p:nvPr>
            <p:ph type="title"/>
          </p:nvPr>
        </p:nvSpPr>
        <p:spPr/>
        <p:txBody>
          <a:bodyPr>
            <a:normAutofit/>
          </a:bodyPr>
          <a:lstStyle/>
          <a:p>
            <a:pPr marL="857250" indent="-857250">
              <a:buFont typeface="Wingdings" panose="05000000000000000000" pitchFamily="2" charset="2"/>
              <a:buChar char="ü"/>
            </a:pPr>
            <a:r>
              <a:rPr lang="is-IS" sz="7200"/>
              <a:t>STAÐSETNING</a:t>
            </a:r>
          </a:p>
        </p:txBody>
      </p:sp>
      <p:sp>
        <p:nvSpPr>
          <p:cNvPr id="3" name="Staðgengill efnis 2">
            <a:extLst>
              <a:ext uri="{FF2B5EF4-FFF2-40B4-BE49-F238E27FC236}">
                <a16:creationId xmlns:a16="http://schemas.microsoft.com/office/drawing/2014/main" id="{2B456A80-EEEF-EC9F-B3D9-014F2243711C}"/>
              </a:ext>
            </a:extLst>
          </p:cNvPr>
          <p:cNvSpPr>
            <a:spLocks noGrp="1"/>
          </p:cNvSpPr>
          <p:nvPr>
            <p:ph idx="1"/>
          </p:nvPr>
        </p:nvSpPr>
        <p:spPr>
          <a:xfrm>
            <a:off x="1675965" y="3651250"/>
            <a:ext cx="8553885" cy="7702550"/>
          </a:xfrm>
        </p:spPr>
        <p:txBody>
          <a:bodyPr>
            <a:normAutofit fontScale="92500"/>
          </a:bodyPr>
          <a:lstStyle/>
          <a:p>
            <a:r>
              <a:rPr lang="is-IS" sz="4400" dirty="0">
                <a:latin typeface="+mj-lt"/>
              </a:rPr>
              <a:t>Umsækjandi skráir inn </a:t>
            </a:r>
            <a:r>
              <a:rPr lang="is-IS" sz="4400" b="1" dirty="0">
                <a:latin typeface="+mj-lt"/>
              </a:rPr>
              <a:t>heimilisfang</a:t>
            </a:r>
            <a:r>
              <a:rPr lang="is-IS" sz="4400" dirty="0">
                <a:latin typeface="+mj-lt"/>
              </a:rPr>
              <a:t>, </a:t>
            </a:r>
            <a:r>
              <a:rPr lang="is-IS" sz="4400" b="1" dirty="0">
                <a:latin typeface="+mj-lt"/>
              </a:rPr>
              <a:t>landeignanúmer</a:t>
            </a:r>
            <a:r>
              <a:rPr lang="is-IS" sz="4400" dirty="0">
                <a:latin typeface="+mj-lt"/>
              </a:rPr>
              <a:t> eða </a:t>
            </a:r>
            <a:r>
              <a:rPr lang="is-IS" sz="4400" b="1" dirty="0">
                <a:latin typeface="+mj-lt"/>
                <a:hlinkClick r:id="rId3"/>
              </a:rPr>
              <a:t>fasteignanúmer</a:t>
            </a:r>
            <a:r>
              <a:rPr lang="is-IS" sz="4400" dirty="0">
                <a:latin typeface="+mj-lt"/>
              </a:rPr>
              <a:t>.</a:t>
            </a:r>
          </a:p>
          <a:p>
            <a:pPr marL="0" indent="0">
              <a:buNone/>
            </a:pPr>
            <a:endParaRPr lang="is-IS" sz="4400" dirty="0">
              <a:latin typeface="+mj-lt"/>
            </a:endParaRPr>
          </a:p>
          <a:p>
            <a:r>
              <a:rPr lang="is-IS" sz="4400" dirty="0">
                <a:latin typeface="+mj-lt"/>
              </a:rPr>
              <a:t>Ef fleiri en eitt fasteignanúmer er á lóðinni þá þarf að </a:t>
            </a:r>
            <a:r>
              <a:rPr lang="is-IS" sz="4400" b="1" dirty="0">
                <a:latin typeface="+mj-lt"/>
              </a:rPr>
              <a:t>velja það fasteignanúmer / merking sem umsóknin fjallar um</a:t>
            </a:r>
            <a:r>
              <a:rPr lang="is-IS" sz="4400" dirty="0">
                <a:latin typeface="+mj-lt"/>
              </a:rPr>
              <a:t>.</a:t>
            </a:r>
          </a:p>
          <a:p>
            <a:r>
              <a:rPr lang="is-IS" sz="4400" b="1" dirty="0">
                <a:latin typeface="+mj-lt"/>
              </a:rPr>
              <a:t>Ef umsóknin á við um fleiri en eina fasteign</a:t>
            </a:r>
            <a:r>
              <a:rPr lang="is-IS" sz="4400" dirty="0">
                <a:latin typeface="+mj-lt"/>
              </a:rPr>
              <a:t>, t.d. klæðningar á fjölbýlishúsum og þak, þá dugar að </a:t>
            </a:r>
            <a:r>
              <a:rPr lang="is-IS" sz="4400" b="1" dirty="0">
                <a:latin typeface="+mj-lt"/>
              </a:rPr>
              <a:t>skrá eina fasteign</a:t>
            </a:r>
            <a:r>
              <a:rPr lang="is-IS" sz="4400" dirty="0">
                <a:latin typeface="+mj-lt"/>
              </a:rPr>
              <a:t>. </a:t>
            </a:r>
          </a:p>
        </p:txBody>
      </p:sp>
      <p:pic>
        <p:nvPicPr>
          <p:cNvPr id="10" name="Mynd 9">
            <a:extLst>
              <a:ext uri="{FF2B5EF4-FFF2-40B4-BE49-F238E27FC236}">
                <a16:creationId xmlns:a16="http://schemas.microsoft.com/office/drawing/2014/main" id="{B6045DB7-5414-7344-EAC5-44A3113E1DC4}"/>
              </a:ext>
            </a:extLst>
          </p:cNvPr>
          <p:cNvPicPr>
            <a:picLocks noChangeAspect="1"/>
          </p:cNvPicPr>
          <p:nvPr/>
        </p:nvPicPr>
        <p:blipFill>
          <a:blip r:embed="rId4"/>
          <a:stretch>
            <a:fillRect/>
          </a:stretch>
        </p:blipFill>
        <p:spPr>
          <a:xfrm>
            <a:off x="11281779" y="1422615"/>
            <a:ext cx="11869871" cy="6888764"/>
          </a:xfrm>
          <a:prstGeom prst="rect">
            <a:avLst/>
          </a:prstGeom>
          <a:ln>
            <a:solidFill>
              <a:schemeClr val="tx1">
                <a:lumMod val="25000"/>
                <a:lumOff val="75000"/>
              </a:schemeClr>
            </a:solidFill>
          </a:ln>
        </p:spPr>
      </p:pic>
      <p:pic>
        <p:nvPicPr>
          <p:cNvPr id="12" name="Mynd 11">
            <a:extLst>
              <a:ext uri="{FF2B5EF4-FFF2-40B4-BE49-F238E27FC236}">
                <a16:creationId xmlns:a16="http://schemas.microsoft.com/office/drawing/2014/main" id="{DF2971BD-D540-BC8D-F4F3-5EDCE3796000}"/>
              </a:ext>
            </a:extLst>
          </p:cNvPr>
          <p:cNvPicPr>
            <a:picLocks noChangeAspect="1"/>
          </p:cNvPicPr>
          <p:nvPr/>
        </p:nvPicPr>
        <p:blipFill>
          <a:blip r:embed="rId5"/>
          <a:stretch>
            <a:fillRect/>
          </a:stretch>
        </p:blipFill>
        <p:spPr>
          <a:xfrm>
            <a:off x="11277601" y="8400280"/>
            <a:ext cx="11855450" cy="4242790"/>
          </a:xfrm>
          <a:prstGeom prst="rect">
            <a:avLst/>
          </a:prstGeom>
          <a:ln>
            <a:solidFill>
              <a:schemeClr val="tx1">
                <a:lumMod val="25000"/>
                <a:lumOff val="75000"/>
              </a:schemeClr>
            </a:solidFill>
          </a:ln>
        </p:spPr>
      </p:pic>
    </p:spTree>
    <p:extLst>
      <p:ext uri="{BB962C8B-B14F-4D97-AF65-F5344CB8AC3E}">
        <p14:creationId xmlns:p14="http://schemas.microsoft.com/office/powerpoint/2010/main" val="235267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EB0109C7-0969-2D45-0FA3-F9083B019816}"/>
              </a:ext>
            </a:extLst>
          </p:cNvPr>
          <p:cNvSpPr>
            <a:spLocks noGrp="1"/>
          </p:cNvSpPr>
          <p:nvPr>
            <p:ph type="title"/>
          </p:nvPr>
        </p:nvSpPr>
        <p:spPr/>
        <p:txBody>
          <a:bodyPr>
            <a:normAutofit/>
          </a:bodyPr>
          <a:lstStyle/>
          <a:p>
            <a:pPr marL="1143000" indent="-1143000">
              <a:buFont typeface="Wingdings" panose="05000000000000000000" pitchFamily="2" charset="2"/>
              <a:buChar char="ü"/>
            </a:pPr>
            <a:r>
              <a:rPr lang="is-IS" sz="7200"/>
              <a:t>TEGUND</a:t>
            </a:r>
          </a:p>
        </p:txBody>
      </p:sp>
      <p:sp>
        <p:nvSpPr>
          <p:cNvPr id="3" name="Staðgengill efnis 2">
            <a:extLst>
              <a:ext uri="{FF2B5EF4-FFF2-40B4-BE49-F238E27FC236}">
                <a16:creationId xmlns:a16="http://schemas.microsoft.com/office/drawing/2014/main" id="{5740015D-DED4-6A94-FBA5-D9133D8CE0ED}"/>
              </a:ext>
            </a:extLst>
          </p:cNvPr>
          <p:cNvSpPr>
            <a:spLocks noGrp="1"/>
          </p:cNvSpPr>
          <p:nvPr>
            <p:ph idx="1"/>
          </p:nvPr>
        </p:nvSpPr>
        <p:spPr>
          <a:xfrm>
            <a:off x="1675965" y="3651250"/>
            <a:ext cx="9506386" cy="8702676"/>
          </a:xfrm>
        </p:spPr>
        <p:txBody>
          <a:bodyPr>
            <a:normAutofit fontScale="85000" lnSpcReduction="10000"/>
          </a:bodyPr>
          <a:lstStyle/>
          <a:p>
            <a:r>
              <a:rPr lang="is-IS"/>
              <a:t>Valin er </a:t>
            </a:r>
            <a:r>
              <a:rPr lang="is-IS" b="1"/>
              <a:t>tegund fyrir leyfið </a:t>
            </a:r>
            <a:r>
              <a:rPr lang="is-IS"/>
              <a:t>sem sótt er um.</a:t>
            </a:r>
          </a:p>
          <a:p>
            <a:r>
              <a:rPr lang="is-IS" b="1"/>
              <a:t>Ef umsóknin fjallar um fleiri en eitt atriði </a:t>
            </a:r>
            <a:r>
              <a:rPr lang="is-IS"/>
              <a:t>þá á að velja eitt og fjalla um hin atriðin í lýsingu á framkvæmd.</a:t>
            </a:r>
          </a:p>
          <a:p>
            <a:r>
              <a:rPr lang="is-IS"/>
              <a:t>ATH! </a:t>
            </a:r>
            <a:r>
              <a:rPr lang="is-IS" b="1"/>
              <a:t>Niðurrif</a:t>
            </a:r>
            <a:r>
              <a:rPr lang="is-IS"/>
              <a:t> á einungis við þegar rífa á </a:t>
            </a:r>
            <a:r>
              <a:rPr lang="is-IS" b="1"/>
              <a:t>allt mannvirkið</a:t>
            </a:r>
            <a:r>
              <a:rPr lang="is-IS"/>
              <a:t>.</a:t>
            </a:r>
          </a:p>
          <a:p>
            <a:r>
              <a:rPr lang="is-IS" b="1"/>
              <a:t>Umfangsflokkur er valinn </a:t>
            </a:r>
            <a:r>
              <a:rPr lang="is-IS"/>
              <a:t>í samræmi við umfangsskilgreiningu í byggingarreglugerð.</a:t>
            </a:r>
          </a:p>
          <a:p>
            <a:r>
              <a:rPr lang="is-IS" b="1"/>
              <a:t>Skrifuð er inn lýsing </a:t>
            </a:r>
            <a:r>
              <a:rPr lang="is-IS"/>
              <a:t>á þeirri framkvæmd sem sótt er um.</a:t>
            </a:r>
          </a:p>
        </p:txBody>
      </p:sp>
      <p:pic>
        <p:nvPicPr>
          <p:cNvPr id="6" name="Mynd 5">
            <a:extLst>
              <a:ext uri="{FF2B5EF4-FFF2-40B4-BE49-F238E27FC236}">
                <a16:creationId xmlns:a16="http://schemas.microsoft.com/office/drawing/2014/main" id="{49A91DAB-6A8C-DF4C-DBFE-C357B5FB6744}"/>
              </a:ext>
            </a:extLst>
          </p:cNvPr>
          <p:cNvPicPr>
            <a:picLocks noChangeAspect="1"/>
          </p:cNvPicPr>
          <p:nvPr/>
        </p:nvPicPr>
        <p:blipFill>
          <a:blip r:embed="rId2"/>
          <a:stretch>
            <a:fillRect/>
          </a:stretch>
        </p:blipFill>
        <p:spPr>
          <a:xfrm>
            <a:off x="13125450" y="4173407"/>
            <a:ext cx="9417641" cy="8983794"/>
          </a:xfrm>
          <a:prstGeom prst="rect">
            <a:avLst/>
          </a:prstGeom>
          <a:ln>
            <a:solidFill>
              <a:schemeClr val="tx1">
                <a:lumMod val="25000"/>
                <a:lumOff val="75000"/>
              </a:schemeClr>
            </a:solidFill>
          </a:ln>
        </p:spPr>
      </p:pic>
      <p:pic>
        <p:nvPicPr>
          <p:cNvPr id="8" name="Mynd 7">
            <a:extLst>
              <a:ext uri="{FF2B5EF4-FFF2-40B4-BE49-F238E27FC236}">
                <a16:creationId xmlns:a16="http://schemas.microsoft.com/office/drawing/2014/main" id="{A24E5873-5396-9C35-B736-ADE69239E201}"/>
              </a:ext>
            </a:extLst>
          </p:cNvPr>
          <p:cNvPicPr>
            <a:picLocks noChangeAspect="1"/>
          </p:cNvPicPr>
          <p:nvPr/>
        </p:nvPicPr>
        <p:blipFill>
          <a:blip r:embed="rId3"/>
          <a:stretch>
            <a:fillRect/>
          </a:stretch>
        </p:blipFill>
        <p:spPr>
          <a:xfrm>
            <a:off x="15834115" y="1598523"/>
            <a:ext cx="7531896" cy="3692106"/>
          </a:xfrm>
          <a:prstGeom prst="rect">
            <a:avLst/>
          </a:prstGeom>
          <a:ln>
            <a:solidFill>
              <a:schemeClr val="tx1">
                <a:lumMod val="25000"/>
                <a:lumOff val="75000"/>
              </a:schemeClr>
            </a:solidFill>
          </a:ln>
        </p:spPr>
      </p:pic>
    </p:spTree>
    <p:extLst>
      <p:ext uri="{BB962C8B-B14F-4D97-AF65-F5344CB8AC3E}">
        <p14:creationId xmlns:p14="http://schemas.microsoft.com/office/powerpoint/2010/main" val="23052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læðirit: Tengill 11">
            <a:extLst>
              <a:ext uri="{FF2B5EF4-FFF2-40B4-BE49-F238E27FC236}">
                <a16:creationId xmlns:a16="http://schemas.microsoft.com/office/drawing/2014/main" id="{C7E3B6BD-952E-F8F8-BCAB-4F380D9CE5F0}"/>
              </a:ext>
            </a:extLst>
          </p:cNvPr>
          <p:cNvSpPr/>
          <p:nvPr/>
        </p:nvSpPr>
        <p:spPr>
          <a:xfrm>
            <a:off x="1846054" y="1518250"/>
            <a:ext cx="793629" cy="724619"/>
          </a:xfrm>
          <a:prstGeom prst="flowChartConnector">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 name="Titill 1">
            <a:extLst>
              <a:ext uri="{FF2B5EF4-FFF2-40B4-BE49-F238E27FC236}">
                <a16:creationId xmlns:a16="http://schemas.microsoft.com/office/drawing/2014/main" id="{EFEDC2C9-A960-6A97-A324-1F7C4B34033C}"/>
              </a:ext>
            </a:extLst>
          </p:cNvPr>
          <p:cNvSpPr>
            <a:spLocks noGrp="1"/>
          </p:cNvSpPr>
          <p:nvPr>
            <p:ph type="title"/>
          </p:nvPr>
        </p:nvSpPr>
        <p:spPr>
          <a:xfrm>
            <a:off x="1846054" y="730251"/>
            <a:ext cx="20855634" cy="2651126"/>
          </a:xfrm>
        </p:spPr>
        <p:txBody>
          <a:bodyPr>
            <a:normAutofit/>
          </a:bodyPr>
          <a:lstStyle/>
          <a:p>
            <a:pPr marL="857250" indent="-857250">
              <a:buBlip>
                <a:blip>
                  <a:extLst>
                    <a:ext uri="{96DAC541-7B7A-43D3-8B79-37D633B846F1}">
                      <asvg:svgBlip xmlns:asvg="http://schemas.microsoft.com/office/drawing/2016/SVG/main" r:embed="rId3"/>
                    </a:ext>
                  </a:extLst>
                </a:blip>
              </a:buBlip>
            </a:pPr>
            <a:r>
              <a:rPr lang="is-IS" sz="7200"/>
              <a:t>UMSÓKNARAÐILAR</a:t>
            </a:r>
          </a:p>
        </p:txBody>
      </p:sp>
      <p:sp>
        <p:nvSpPr>
          <p:cNvPr id="3" name="Staðgengill efnis 2">
            <a:extLst>
              <a:ext uri="{FF2B5EF4-FFF2-40B4-BE49-F238E27FC236}">
                <a16:creationId xmlns:a16="http://schemas.microsoft.com/office/drawing/2014/main" id="{C499AD0B-E22D-D41B-5490-B58FBE298382}"/>
              </a:ext>
            </a:extLst>
          </p:cNvPr>
          <p:cNvSpPr>
            <a:spLocks noGrp="1"/>
          </p:cNvSpPr>
          <p:nvPr>
            <p:ph idx="1"/>
          </p:nvPr>
        </p:nvSpPr>
        <p:spPr>
          <a:xfrm>
            <a:off x="1675964" y="3651250"/>
            <a:ext cx="13575538" cy="8702676"/>
          </a:xfrm>
        </p:spPr>
        <p:txBody>
          <a:bodyPr>
            <a:normAutofit lnSpcReduction="10000"/>
          </a:bodyPr>
          <a:lstStyle/>
          <a:p>
            <a:pPr marL="0" indent="0">
              <a:lnSpc>
                <a:spcPct val="100000"/>
              </a:lnSpc>
              <a:buNone/>
            </a:pPr>
            <a:r>
              <a:rPr lang="is-IS" sz="3000" b="1" dirty="0">
                <a:latin typeface="+mj-lt"/>
              </a:rPr>
              <a:t>Verkeigandi er skráður </a:t>
            </a:r>
            <a:r>
              <a:rPr lang="is-IS" sz="3000" dirty="0">
                <a:latin typeface="+mj-lt"/>
              </a:rPr>
              <a:t>og aðkoma viðkomandi staðfest (ef sá sami og umsækjandi þá er aðkoman staðfest sjálfkrafa). Sjálfkrafa tenging er við kennitölu sem slegin er inn. Hægt er að skipta um verkeiganda og greiðanda byggingarleyfis og uppfæra netföng.</a:t>
            </a:r>
          </a:p>
          <a:p>
            <a:pPr>
              <a:lnSpc>
                <a:spcPct val="100000"/>
              </a:lnSpc>
            </a:pPr>
            <a:r>
              <a:rPr lang="is-IS" sz="3000" b="1" dirty="0">
                <a:latin typeface="+mj-lt"/>
              </a:rPr>
              <a:t>Ef verkeigandi er opinber aðili, húsfélag eða stór byggingaraðili þá þarf </a:t>
            </a:r>
            <a:r>
              <a:rPr lang="is-IS" sz="3000" b="1" dirty="0" err="1">
                <a:latin typeface="+mj-lt"/>
              </a:rPr>
              <a:t>prókúruhafi</a:t>
            </a:r>
            <a:r>
              <a:rPr lang="is-IS" sz="3000" dirty="0">
                <a:latin typeface="+mj-lt"/>
              </a:rPr>
              <a:t> / umboðshafi </a:t>
            </a:r>
            <a:r>
              <a:rPr lang="is-IS" sz="3000" b="1" dirty="0">
                <a:latin typeface="+mj-lt"/>
              </a:rPr>
              <a:t>að staðfesta aðkomu </a:t>
            </a:r>
            <a:r>
              <a:rPr lang="is-IS" sz="3000" dirty="0">
                <a:latin typeface="+mj-lt"/>
              </a:rPr>
              <a:t>f.h. eigenda. Fyrirtæki veita umboð til starfsfólks í gengum umboðskerfi </a:t>
            </a:r>
            <a:r>
              <a:rPr lang="is-IS" sz="3000" dirty="0">
                <a:hlinkClick r:id="rId4"/>
              </a:rPr>
              <a:t>[island.is]</a:t>
            </a:r>
            <a:r>
              <a:rPr lang="is-IS" sz="3000" dirty="0"/>
              <a:t>.</a:t>
            </a:r>
            <a:endParaRPr lang="is-IS" sz="3000" dirty="0">
              <a:latin typeface="+mj-lt"/>
            </a:endParaRPr>
          </a:p>
          <a:p>
            <a:pPr>
              <a:lnSpc>
                <a:spcPct val="100000"/>
              </a:lnSpc>
            </a:pPr>
            <a:r>
              <a:rPr lang="is-IS" sz="3000" b="1" dirty="0">
                <a:latin typeface="+mj-lt"/>
              </a:rPr>
              <a:t>Hjá húsfélögum </a:t>
            </a:r>
            <a:r>
              <a:rPr lang="is-IS" sz="3000" dirty="0">
                <a:latin typeface="+mj-lt"/>
              </a:rPr>
              <a:t>þarf að skrá </a:t>
            </a:r>
            <a:r>
              <a:rPr lang="is-IS" sz="3000" dirty="0" err="1">
                <a:latin typeface="+mj-lt"/>
              </a:rPr>
              <a:t>prókúru</a:t>
            </a:r>
            <a:r>
              <a:rPr lang="is-IS" sz="3000" dirty="0">
                <a:latin typeface="+mj-lt"/>
              </a:rPr>
              <a:t> hjá </a:t>
            </a:r>
            <a:r>
              <a:rPr lang="is-IS" sz="3000" dirty="0">
                <a:latin typeface="+mj-lt"/>
                <a:hlinkClick r:id="rId5"/>
              </a:rPr>
              <a:t>[skatturinn.is]</a:t>
            </a:r>
            <a:r>
              <a:rPr lang="is-IS" sz="3000" dirty="0">
                <a:latin typeface="+mj-lt"/>
              </a:rPr>
              <a:t>. Sá aðili hefur lögbundið umboð til þess að skuldbinda húsfélagið og getur veitt öðrum umboð til að vinna byggingarleyfisumsóknir fyrir hönd félags, t.d. með því að staðfesta aðkomu félags að umsókn sem greiðandi eða verkeigandi.</a:t>
            </a:r>
          </a:p>
          <a:p>
            <a:pPr marL="0" indent="0">
              <a:lnSpc>
                <a:spcPct val="100000"/>
              </a:lnSpc>
              <a:buNone/>
            </a:pPr>
            <a:r>
              <a:rPr lang="is-IS" sz="3000" b="1" dirty="0">
                <a:latin typeface="+mj-lt"/>
              </a:rPr>
              <a:t>Greiðandi byggingarleyfis er skráður </a:t>
            </a:r>
            <a:r>
              <a:rPr lang="is-IS" sz="3000" dirty="0">
                <a:latin typeface="+mj-lt"/>
              </a:rPr>
              <a:t>(greiðandi gjalda á vinnslu og útgáfu leyfis hjá sveitarfélagi) og aðkoma staðfest. Sjálfkrafa tenging er við kennitölu. </a:t>
            </a:r>
          </a:p>
          <a:p>
            <a:pPr marL="0" indent="0">
              <a:lnSpc>
                <a:spcPct val="100000"/>
              </a:lnSpc>
              <a:buNone/>
            </a:pPr>
            <a:r>
              <a:rPr lang="is-IS" sz="3000" b="1" dirty="0">
                <a:latin typeface="+mj-lt"/>
              </a:rPr>
              <a:t>Hönnuður og </a:t>
            </a:r>
            <a:r>
              <a:rPr lang="is-IS" sz="3000" b="1" dirty="0" err="1">
                <a:latin typeface="+mj-lt"/>
              </a:rPr>
              <a:t>hönnunarstjóri</a:t>
            </a:r>
            <a:r>
              <a:rPr lang="is-IS" sz="3000" b="1" dirty="0">
                <a:latin typeface="+mj-lt"/>
              </a:rPr>
              <a:t> eru skráðir á málið</a:t>
            </a:r>
            <a:r>
              <a:rPr lang="is-IS" sz="3000" dirty="0">
                <a:latin typeface="+mj-lt"/>
              </a:rPr>
              <a:t>. Þegar fornafn hönnuða er slegið inn þá birtast nöfn hönnuða sem hafa </a:t>
            </a:r>
            <a:r>
              <a:rPr lang="is-IS" sz="3000" b="1" dirty="0" err="1">
                <a:latin typeface="+mj-lt"/>
              </a:rPr>
              <a:t>löggildingu</a:t>
            </a:r>
            <a:r>
              <a:rPr lang="is-IS" sz="3000" b="1" dirty="0">
                <a:latin typeface="+mj-lt"/>
              </a:rPr>
              <a:t> og virkt gæðakerfi </a:t>
            </a:r>
            <a:r>
              <a:rPr lang="is-IS" sz="3000" dirty="0">
                <a:latin typeface="+mj-lt"/>
              </a:rPr>
              <a:t>skv. </a:t>
            </a:r>
            <a:r>
              <a:rPr lang="is-IS" sz="3000" dirty="0">
                <a:latin typeface="+mj-lt"/>
                <a:hlinkClick r:id="rId6"/>
              </a:rPr>
              <a:t>https://hms.is/fagadilar-imannvirkjagerd/gaedastjornunarkerfi/gaedastjornunarkerfi-honnuda</a:t>
            </a:r>
            <a:endParaRPr lang="is-IS" sz="3000" b="1" dirty="0">
              <a:latin typeface="+mj-lt"/>
            </a:endParaRPr>
          </a:p>
        </p:txBody>
      </p:sp>
      <p:pic>
        <p:nvPicPr>
          <p:cNvPr id="6" name="Mynd 5">
            <a:extLst>
              <a:ext uri="{FF2B5EF4-FFF2-40B4-BE49-F238E27FC236}">
                <a16:creationId xmlns:a16="http://schemas.microsoft.com/office/drawing/2014/main" id="{3E24EC6C-2761-5838-28E3-075FB5EC723F}"/>
              </a:ext>
            </a:extLst>
          </p:cNvPr>
          <p:cNvPicPr>
            <a:picLocks noChangeAspect="1"/>
          </p:cNvPicPr>
          <p:nvPr/>
        </p:nvPicPr>
        <p:blipFill>
          <a:blip r:embed="rId7"/>
          <a:stretch>
            <a:fillRect/>
          </a:stretch>
        </p:blipFill>
        <p:spPr>
          <a:xfrm>
            <a:off x="15612527" y="1005516"/>
            <a:ext cx="8170978" cy="5001584"/>
          </a:xfrm>
          <a:prstGeom prst="rect">
            <a:avLst/>
          </a:prstGeom>
          <a:ln>
            <a:solidFill>
              <a:schemeClr val="tx1">
                <a:lumMod val="25000"/>
                <a:lumOff val="75000"/>
              </a:schemeClr>
            </a:solidFill>
          </a:ln>
        </p:spPr>
      </p:pic>
      <p:pic>
        <p:nvPicPr>
          <p:cNvPr id="8" name="Mynd 7">
            <a:extLst>
              <a:ext uri="{FF2B5EF4-FFF2-40B4-BE49-F238E27FC236}">
                <a16:creationId xmlns:a16="http://schemas.microsoft.com/office/drawing/2014/main" id="{131F54FB-C9ED-AC4F-395B-D6A6E461D376}"/>
              </a:ext>
            </a:extLst>
          </p:cNvPr>
          <p:cNvPicPr>
            <a:picLocks noChangeAspect="1"/>
          </p:cNvPicPr>
          <p:nvPr/>
        </p:nvPicPr>
        <p:blipFill>
          <a:blip r:embed="rId8"/>
          <a:stretch>
            <a:fillRect/>
          </a:stretch>
        </p:blipFill>
        <p:spPr>
          <a:xfrm>
            <a:off x="15612527" y="6134100"/>
            <a:ext cx="8174573" cy="6661305"/>
          </a:xfrm>
          <a:prstGeom prst="rect">
            <a:avLst/>
          </a:prstGeom>
          <a:ln>
            <a:solidFill>
              <a:schemeClr val="tx1">
                <a:lumMod val="25000"/>
                <a:lumOff val="75000"/>
              </a:schemeClr>
            </a:solidFill>
          </a:ln>
        </p:spPr>
      </p:pic>
    </p:spTree>
    <p:extLst>
      <p:ext uri="{BB962C8B-B14F-4D97-AF65-F5344CB8AC3E}">
        <p14:creationId xmlns:p14="http://schemas.microsoft.com/office/powerpoint/2010/main" val="977219115"/>
      </p:ext>
    </p:extLst>
  </p:cSld>
  <p:clrMapOvr>
    <a:masterClrMapping/>
  </p:clrMapOvr>
</p:sld>
</file>

<file path=ppt/theme/theme1.xml><?xml version="1.0" encoding="utf-8"?>
<a:theme xmlns:a="http://schemas.openxmlformats.org/drawingml/2006/main" name="Office Theme">
  <a:themeElements>
    <a:clrScheme name="HMS Litir">
      <a:dk1>
        <a:srgbClr val="11223A"/>
      </a:dk1>
      <a:lt1>
        <a:srgbClr val="FFFFFF"/>
      </a:lt1>
      <a:dk2>
        <a:srgbClr val="11223A"/>
      </a:dk2>
      <a:lt2>
        <a:srgbClr val="F3F7FB"/>
      </a:lt2>
      <a:accent1>
        <a:srgbClr val="92B1B0"/>
      </a:accent1>
      <a:accent2>
        <a:srgbClr val="B39271"/>
      </a:accent2>
      <a:accent3>
        <a:srgbClr val="E25E5C"/>
      </a:accent3>
      <a:accent4>
        <a:srgbClr val="7CC3C2"/>
      </a:accent4>
      <a:accent5>
        <a:srgbClr val="5184A8"/>
      </a:accent5>
      <a:accent6>
        <a:srgbClr val="7C4804"/>
      </a:accent6>
      <a:hlink>
        <a:srgbClr val="122339"/>
      </a:hlink>
      <a:folHlink>
        <a:srgbClr val="122339"/>
      </a:folHlink>
    </a:clrScheme>
    <a:fontScheme name="Custom 1">
      <a:majorFont>
        <a:latin typeface="Setimo"/>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376.pptm  -  AutoRecovered" id="{2F86780A-7BFB-4AFF-B1CB-27EEEE4432EA}" vid="{70CEDF6F-633F-4557-8503-1AE37E34AB4B}"/>
    </a:ext>
  </a:extLst>
</a:theme>
</file>

<file path=ppt/theme/theme2.xml><?xml version="1.0" encoding="utf-8"?>
<a:theme xmlns:a="http://schemas.openxmlformats.org/drawingml/2006/main" name="Upphafsglæra">
  <a:themeElements>
    <a:clrScheme name="HMS">
      <a:dk1>
        <a:sysClr val="windowText" lastClr="000000"/>
      </a:dk1>
      <a:lt1>
        <a:sysClr val="window" lastClr="FFFFFF"/>
      </a:lt1>
      <a:dk2>
        <a:srgbClr val="0E2841"/>
      </a:dk2>
      <a:lt2>
        <a:srgbClr val="E8E8E8"/>
      </a:lt2>
      <a:accent1>
        <a:srgbClr val="11223A"/>
      </a:accent1>
      <a:accent2>
        <a:srgbClr val="889FB4"/>
      </a:accent2>
      <a:accent3>
        <a:srgbClr val="667120"/>
      </a:accent3>
      <a:accent4>
        <a:srgbClr val="DAA852"/>
      </a:accent4>
      <a:accent5>
        <a:srgbClr val="DB6E59"/>
      </a:accent5>
      <a:accent6>
        <a:srgbClr val="CD371B"/>
      </a:accent6>
      <a:hlink>
        <a:srgbClr val="467886"/>
      </a:hlink>
      <a:folHlink>
        <a:srgbClr val="96607D"/>
      </a:folHlink>
    </a:clrScheme>
    <a:fontScheme name="Setimo">
      <a:majorFont>
        <a:latin typeface="Setimo"/>
        <a:ea typeface=""/>
        <a:cs typeface=""/>
      </a:majorFont>
      <a:minorFont>
        <a:latin typeface="Setim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lærupakki HMS NOTA" id="{AB196E35-C8E2-4A9B-B674-9601DD19F335}" vid="{BCF31B5B-E2D5-48CA-9A8F-EBBE44BA91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8d417fb-4002-4048-8dc1-2f43effa1956">
      <Terms xmlns="http://schemas.microsoft.com/office/infopath/2007/PartnerControls"/>
    </lcf76f155ced4ddcb4097134ff3c332f>
    <TaxCatchAll xmlns="b42378ba-4434-405e-8872-5a261b31a2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C3F0766E174F449699BDA6D6CB1678" ma:contentTypeVersion="12" ma:contentTypeDescription="Create a new document." ma:contentTypeScope="" ma:versionID="769720f9a75bcc26614c29bdc26f8d35">
  <xsd:schema xmlns:xsd="http://www.w3.org/2001/XMLSchema" xmlns:xs="http://www.w3.org/2001/XMLSchema" xmlns:p="http://schemas.microsoft.com/office/2006/metadata/properties" xmlns:ns2="28d417fb-4002-4048-8dc1-2f43effa1956" xmlns:ns3="b42378ba-4434-405e-8872-5a261b31a21e" targetNamespace="http://schemas.microsoft.com/office/2006/metadata/properties" ma:root="true" ma:fieldsID="ab256393f2b02f3bcbf6082a27a8e9e8" ns2:_="" ns3:_="">
    <xsd:import namespace="28d417fb-4002-4048-8dc1-2f43effa1956"/>
    <xsd:import namespace="b42378ba-4434-405e-8872-5a261b31a21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417fb-4002-4048-8dc1-2f43effa1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a7db9b6-40a3-4708-b1b6-f5068748a9c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2378ba-4434-405e-8872-5a261b31a21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dfab98f-c135-4999-9610-c00562e7ff50}" ma:internalName="TaxCatchAll" ma:showField="CatchAllData" ma:web="b42378ba-4434-405e-8872-5a261b31a2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44B24D-13F3-481E-8193-08764128ADA7}">
  <ds:schemaRef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31478a9f-cb43-42dd-aef7-c126ccc3fa10"/>
    <ds:schemaRef ds:uri="http://www.w3.org/XML/1998/namespace"/>
    <ds:schemaRef ds:uri="http://purl.org/dc/dcmitype/"/>
  </ds:schemaRefs>
</ds:datastoreItem>
</file>

<file path=customXml/itemProps2.xml><?xml version="1.0" encoding="utf-8"?>
<ds:datastoreItem xmlns:ds="http://schemas.openxmlformats.org/officeDocument/2006/customXml" ds:itemID="{50CD26B6-5970-48AC-BA22-5586FB33E262}"/>
</file>

<file path=customXml/itemProps3.xml><?xml version="1.0" encoding="utf-8"?>
<ds:datastoreItem xmlns:ds="http://schemas.openxmlformats.org/officeDocument/2006/customXml" ds:itemID="{58C9EC50-AA03-4F9F-9287-9AAA8D2D61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Almennar glærur</Template>
  <TotalTime>1779</TotalTime>
  <Words>1955</Words>
  <Application>Microsoft Office PowerPoint</Application>
  <PresentationFormat>Sérstillt</PresentationFormat>
  <Paragraphs>151</Paragraphs>
  <Slides>32</Slides>
  <Notes>3</Notes>
  <HiddenSlides>0</HiddenSlides>
  <MMClips>0</MMClips>
  <ScaleCrop>false</ScaleCrop>
  <HeadingPairs>
    <vt:vector size="6" baseType="variant">
      <vt:variant>
        <vt:lpstr>Notaðar leturgerðir</vt:lpstr>
      </vt:variant>
      <vt:variant>
        <vt:i4>5</vt:i4>
      </vt:variant>
      <vt:variant>
        <vt:lpstr>Þema</vt:lpstr>
      </vt:variant>
      <vt:variant>
        <vt:i4>2</vt:i4>
      </vt:variant>
      <vt:variant>
        <vt:lpstr>Skyggnutitlar</vt:lpstr>
      </vt:variant>
      <vt:variant>
        <vt:i4>32</vt:i4>
      </vt:variant>
    </vt:vector>
  </HeadingPairs>
  <TitlesOfParts>
    <vt:vector size="39" baseType="lpstr">
      <vt:lpstr>Arial</vt:lpstr>
      <vt:lpstr>Calibri</vt:lpstr>
      <vt:lpstr>Lato Light</vt:lpstr>
      <vt:lpstr>Setimo</vt:lpstr>
      <vt:lpstr>Wingdings</vt:lpstr>
      <vt:lpstr>Office Theme</vt:lpstr>
      <vt:lpstr>Upphafsglæra</vt:lpstr>
      <vt:lpstr>Byggingarleyfi á Íslandi Allt á einum stað  Leiðbeiningar </vt:lpstr>
      <vt:lpstr>EFNISYFIRLIT LEIÐBEININGA</vt:lpstr>
      <vt:lpstr>PowerPoint-kynning</vt:lpstr>
      <vt:lpstr>INNSKRÁNING</vt:lpstr>
      <vt:lpstr>FORSÍÐA UMSÓKNARKERFIS</vt:lpstr>
      <vt:lpstr>KAFLASKIPTING UMSÓKNAR</vt:lpstr>
      <vt:lpstr>STAÐSETNING</vt:lpstr>
      <vt:lpstr>TEGUND</vt:lpstr>
      <vt:lpstr>UMSÓKNARAÐILAR</vt:lpstr>
      <vt:lpstr>UMSÓKNARAÐILAR</vt:lpstr>
      <vt:lpstr>UMSÓKNARAÐILAR</vt:lpstr>
      <vt:lpstr>GÖGN</vt:lpstr>
      <vt:lpstr>LCA (lífsferilsgreining)</vt:lpstr>
      <vt:lpstr>SAMANTEKT </vt:lpstr>
      <vt:lpstr>EFTIR AÐ UMSÓKN ER SEND INN</vt:lpstr>
      <vt:lpstr>KAFLASKIPTING OG YFIRLIT UMSÓKNAR</vt:lpstr>
      <vt:lpstr>UMSÓKNARAÐILAR</vt:lpstr>
      <vt:lpstr>BYGGINGARSTJÓRI</vt:lpstr>
      <vt:lpstr>IÐNMEISTARAR</vt:lpstr>
      <vt:lpstr>HÖNNUÐIR</vt:lpstr>
      <vt:lpstr>AÐALUPPDRÁTTUR</vt:lpstr>
      <vt:lpstr>SÉRUPPDRÆTTIR</vt:lpstr>
      <vt:lpstr>FYLGISKJÖL</vt:lpstr>
      <vt:lpstr>Umboðskerfi Ísland.is</vt:lpstr>
      <vt:lpstr>VEITING UMBOÐS - LEIÐBEININGAR</vt:lpstr>
      <vt:lpstr>HÚSFÉLÖG</vt:lpstr>
      <vt:lpstr>INNSKRÁNING </vt:lpstr>
      <vt:lpstr>AÐGANGSSTÝRING </vt:lpstr>
      <vt:lpstr>VEITING UMBOÐS</vt:lpstr>
      <vt:lpstr>RÉTTINDI</vt:lpstr>
      <vt:lpstr>ÞÚ ERT AÐ VEITA UMBOÐ</vt:lpstr>
      <vt:lpstr>PowerPoint-kynning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Dagný Geirdal - HMS</dc:creator>
  <cp:keywords/>
  <dc:description/>
  <cp:lastModifiedBy>Auður Ævarr Sveinsdóttir - HMS</cp:lastModifiedBy>
  <cp:revision>3</cp:revision>
  <cp:lastPrinted>2026-07-07T11:22:09Z</cp:lastPrinted>
  <dcterms:created xsi:type="dcterms:W3CDTF">2025-06-03T08:28:48Z</dcterms:created>
  <dcterms:modified xsi:type="dcterms:W3CDTF">2026-07-07T11:26:45Z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0x0101003FC3F0766E174F449699BDA6D6CB1678</vt:lpwstr>
  </property>
  <property fmtid="{D5CDD505-2E9C-101B-9397-08002B2CF9AE}" pid="4" name="_dlc_DocIdItemGuid">
    <vt:lpwstr>2f968041-41a5-4562-83fc-0be006796c59</vt:lpwstr>
  </property>
</Properties>
</file>