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7983" r:id="rId5"/>
    <p:sldId id="8002" r:id="rId6"/>
    <p:sldId id="8037" r:id="rId7"/>
    <p:sldId id="8042" r:id="rId8"/>
    <p:sldId id="8023" r:id="rId9"/>
    <p:sldId id="8018" r:id="rId10"/>
    <p:sldId id="8035" r:id="rId11"/>
    <p:sldId id="8043" r:id="rId12"/>
    <p:sldId id="8044" r:id="rId13"/>
    <p:sldId id="8038" r:id="rId14"/>
    <p:sldId id="8039" r:id="rId15"/>
    <p:sldId id="8050" r:id="rId16"/>
    <p:sldId id="8048" r:id="rId17"/>
    <p:sldId id="8046" r:id="rId18"/>
    <p:sldId id="8036" r:id="rId19"/>
    <p:sldId id="8047" r:id="rId20"/>
    <p:sldId id="8040" r:id="rId21"/>
    <p:sldId id="8045" r:id="rId22"/>
    <p:sldId id="8049" r:id="rId23"/>
    <p:sldId id="8041" r:id="rId24"/>
    <p:sldId id="7962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02EA79-5BE5-E4A7-D83C-CAC8AC6AD710}" name="Jón Örn Gunnarsson - HMS" initials="JG" userId="S::jon.gunnarsson@hms.is::5b1470cc-2395-4afb-93eb-55ffaf17257a" providerId="AD"/>
  <p188:author id="{0CC4C594-7BC5-8E34-846B-BA51713DD062}" name="Kristín Amalía Líndal - HMS" initials="KL" userId="S::kristin.lindal@hms.is::6dc20cfa-b180-4fde-9a74-3cd76d579367" providerId="AD"/>
  <p188:author id="{4ACA54A3-5AE6-E8F5-4284-BD0961D4C044}" name="Elmar Erlendsson - HMS" initials="EE" userId="S::elmar.erlendsson@hms.is::ed8cc650-72db-4942-9649-ef79d82588b9" providerId="AD"/>
  <p188:author id="{212262DE-17F2-682C-CB87-D2112947CC12}" name="Jónas Atli Gunnarsson - HMS" initials="JG" userId="S::jonas.gunnarsson@hms.is::cd17c1ec-58c3-48fd-b5e5-3098da7675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23A"/>
    <a:srgbClr val="B39271"/>
    <a:srgbClr val="92B1B0"/>
    <a:srgbClr val="CFBCA8"/>
    <a:srgbClr val="E25E5C"/>
    <a:srgbClr val="B3CFD1"/>
    <a:srgbClr val="595959"/>
    <a:srgbClr val="7CC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56" autoAdjust="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ónas Atli Gunnarsson - HMS" userId="cd17c1ec-58c3-48fd-b5e5-3098da7675af" providerId="ADAL" clId="{6DFD954C-160E-42E4-A9E2-D078A883738A}"/>
    <pc:docChg chg="modSld">
      <pc:chgData name="Jónas Atli Gunnarsson - HMS" userId="cd17c1ec-58c3-48fd-b5e5-3098da7675af" providerId="ADAL" clId="{6DFD954C-160E-42E4-A9E2-D078A883738A}" dt="2026-02-24T13:25:22.378" v="3" actId="6549"/>
      <pc:docMkLst>
        <pc:docMk/>
      </pc:docMkLst>
      <pc:sldChg chg="modNotesTx">
        <pc:chgData name="Jónas Atli Gunnarsson - HMS" userId="cd17c1ec-58c3-48fd-b5e5-3098da7675af" providerId="ADAL" clId="{6DFD954C-160E-42E4-A9E2-D078A883738A}" dt="2026-02-24T13:24:55.933" v="2" actId="6549"/>
        <pc:sldMkLst>
          <pc:docMk/>
          <pc:sldMk cId="1571920369" sldId="8023"/>
        </pc:sldMkLst>
      </pc:sldChg>
      <pc:sldChg chg="modNotesTx">
        <pc:chgData name="Jónas Atli Gunnarsson - HMS" userId="cd17c1ec-58c3-48fd-b5e5-3098da7675af" providerId="ADAL" clId="{6DFD954C-160E-42E4-A9E2-D078A883738A}" dt="2026-02-24T13:24:40.939" v="0" actId="6549"/>
        <pc:sldMkLst>
          <pc:docMk/>
          <pc:sldMk cId="993734028" sldId="8042"/>
        </pc:sldMkLst>
      </pc:sldChg>
      <pc:sldChg chg="modNotesTx">
        <pc:chgData name="Jónas Atli Gunnarsson - HMS" userId="cd17c1ec-58c3-48fd-b5e5-3098da7675af" providerId="ADAL" clId="{6DFD954C-160E-42E4-A9E2-D078A883738A}" dt="2026-02-24T13:25:22.378" v="3" actId="6549"/>
        <pc:sldMkLst>
          <pc:docMk/>
          <pc:sldMk cId="3197737700" sldId="80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.lindal\Downloads\OECD.ECO.MPD,DSD_AN_HOUSE_PRICES@DF_HOUSE_PRICES,1.0,filtered,2026-01-09%2010-20-4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20%20kynning%20Akureyri%20myndir%20kaupsamningar%20JA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.gunnarsson\Downloads\Fj&#246;ldi%20kaupsamninga%20eftir%20tegund%20kaupenda%20(5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.gunnarsson\Downloads\Fj&#246;ldi%20kaupsamninga%20eftir%20tegund%20kaupenda%20(5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&#243;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Nor&#240;austurland%20myndir%20K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Nor&#240;austurland%20myndir%20K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&#243;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&#243;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&#243;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Nor&#240;austurland%20myndir%20K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.lindal\Downloads\OECD.ECO.MPD,DSD_AN_HOUSE_PRICES@DF_HOUSE_PRICES,1.0,filtered,2026-01-09%2010-20-4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Nor&#240;austurland%20myndir%20K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21%20trygg&#240;%20bygg&#240;%20JAG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.gunnarsson\Downloads\data%20-%202026-02-21T154743.50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21%20kynning%20Akureyri%20mannfj&#246;ldasp&#225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kynning%20Akureyri%20myndir%20JAG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21%20kynning%20Akureyri%20mannfj&#246;ldasp&#225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kynning%20Akureyri%20myndir%20JAG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.gunnarsson\Downloads\&#193;&#230;tlu&#240;%20&#237;b&#250;&#240;a&#254;&#246;rf%20(2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21%20kynning%20Akureyri%20mannfj&#246;ldasp&#225;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Nor&#240;austurland%20myndir%20KAL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Eflingar&#254;ing/Copy%20of%20Myndir%20fyrir%20gl&#230;rukynningu%20vinnustofa%20h&#250;sn&#230;&#240;ism&#225;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Akureyri%20kynning/2026-02-19%20Nor&#240;austurland%20myndir%20KAL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Kynningar/2026-02%20Eflingar&#254;ing/Copy%20of%20Myndir%20fyrir%20gl&#230;rukynningu%20vinnustofa%20h&#250;sn&#230;&#240;ism&#225;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.lindal\Downloads\MAN04103_20260109-133217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-my.sharepoint.com/personal/kristin_lindal_hms_is/Documents/Desktop/Jan&#250;ar%202026/St&#230;r&#240;%20leigumarka&#240;ar%20og%20hlutfall%20a&#240;fluttr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-my.sharepoint.com/personal/kristin_lindal_hms_is/Documents/Desktop/Jan&#250;ar%202026/Myndir%20fyrir%20gl&#230;rukynningu%20vinnustofa%20h&#250;sn&#230;&#240;ism&#225;l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&#243;k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budalanasjodur.sharepoint.com/sites/Hafdeild/Shared%20Documents/General/Fasteignasalak&#246;nnun/2025-06-23%20Fasteignap&#250;lsinn%20JAG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/>
              <a:t>Íbúðaverð sem hlutfall af launum 1996-2024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1561570881226056"/>
          <c:y val="0.1350611111111111"/>
          <c:w val="0.85762183908045975"/>
          <c:h val="0.63279666666666667"/>
        </c:manualLayout>
      </c:layout>
      <c:lineChart>
        <c:grouping val="standard"/>
        <c:varyColors val="0"/>
        <c:ser>
          <c:idx val="2"/>
          <c:order val="0"/>
          <c:tx>
            <c:v>Ísland</c:v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'Price to income ratio'!$B$10:$AD$10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'Price to income ratio'!$B$13:$AD$13</c:f>
              <c:numCache>
                <c:formatCode>General</c:formatCode>
                <c:ptCount val="29"/>
                <c:pt idx="0">
                  <c:v>100</c:v>
                </c:pt>
                <c:pt idx="1">
                  <c:v>96.95372596338953</c:v>
                </c:pt>
                <c:pt idx="2">
                  <c:v>94.367968331315893</c:v>
                </c:pt>
                <c:pt idx="3">
                  <c:v>102.64863221175669</c:v>
                </c:pt>
                <c:pt idx="4">
                  <c:v>112.65822993302872</c:v>
                </c:pt>
                <c:pt idx="5">
                  <c:v>110.02170912564199</c:v>
                </c:pt>
                <c:pt idx="6">
                  <c:v>107.47438577502338</c:v>
                </c:pt>
                <c:pt idx="7">
                  <c:v>113.81608337252365</c:v>
                </c:pt>
                <c:pt idx="8">
                  <c:v>122.63547320590264</c:v>
                </c:pt>
                <c:pt idx="9">
                  <c:v>155.46574712817127</c:v>
                </c:pt>
                <c:pt idx="10">
                  <c:v>159.94353603290833</c:v>
                </c:pt>
                <c:pt idx="11">
                  <c:v>161.63444676992077</c:v>
                </c:pt>
                <c:pt idx="12">
                  <c:v>155.25881159684909</c:v>
                </c:pt>
                <c:pt idx="13">
                  <c:v>135.1124467824346</c:v>
                </c:pt>
                <c:pt idx="14">
                  <c:v>124.01524134380233</c:v>
                </c:pt>
                <c:pt idx="15">
                  <c:v>121.92518415586345</c:v>
                </c:pt>
                <c:pt idx="16">
                  <c:v>120.92429591952975</c:v>
                </c:pt>
                <c:pt idx="17">
                  <c:v>121.8602250934989</c:v>
                </c:pt>
                <c:pt idx="18">
                  <c:v>124.96169170551934</c:v>
                </c:pt>
                <c:pt idx="19">
                  <c:v>127.59347395013529</c:v>
                </c:pt>
                <c:pt idx="20">
                  <c:v>127.23380610000454</c:v>
                </c:pt>
                <c:pt idx="21">
                  <c:v>141.55297887537168</c:v>
                </c:pt>
                <c:pt idx="22">
                  <c:v>141.29599927294109</c:v>
                </c:pt>
                <c:pt idx="23">
                  <c:v>139.46211722243444</c:v>
                </c:pt>
                <c:pt idx="24">
                  <c:v>137.49166575434009</c:v>
                </c:pt>
                <c:pt idx="25">
                  <c:v>145.10149343157849</c:v>
                </c:pt>
                <c:pt idx="26">
                  <c:v>163.71828962376171</c:v>
                </c:pt>
                <c:pt idx="27">
                  <c:v>157.7192216044491</c:v>
                </c:pt>
                <c:pt idx="28">
                  <c:v>160.99994316695319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B8-44BB-A271-4BB62B242AE0}"/>
            </c:ext>
          </c:extLst>
        </c:ser>
        <c:ser>
          <c:idx val="3"/>
          <c:order val="1"/>
          <c:tx>
            <c:v>Noregur</c:v>
          </c:tx>
          <c:spPr>
            <a:ln w="28575" cap="rnd">
              <a:solidFill>
                <a:srgbClr val="E25E5C"/>
              </a:solidFill>
              <a:round/>
            </a:ln>
            <a:effectLst/>
          </c:spPr>
          <c:marker>
            <c:symbol val="none"/>
          </c:marker>
          <c:cat>
            <c:numRef>
              <c:f>'Price to income ratio'!$B$10:$AD$10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'Price to income ratio'!$B$14:$AD$14</c:f>
              <c:numCache>
                <c:formatCode>General</c:formatCode>
                <c:ptCount val="29"/>
                <c:pt idx="0">
                  <c:v>100</c:v>
                </c:pt>
                <c:pt idx="1">
                  <c:v>105.6903105438858</c:v>
                </c:pt>
                <c:pt idx="2">
                  <c:v>108.95161160084972</c:v>
                </c:pt>
                <c:pt idx="3">
                  <c:v>116.13354370119706</c:v>
                </c:pt>
                <c:pt idx="4">
                  <c:v>126.92504288260426</c:v>
                </c:pt>
                <c:pt idx="5">
                  <c:v>134.17093298677</c:v>
                </c:pt>
                <c:pt idx="6">
                  <c:v>128.92206677669031</c:v>
                </c:pt>
                <c:pt idx="7">
                  <c:v>122.54392140986516</c:v>
                </c:pt>
                <c:pt idx="8">
                  <c:v>129.8775421055015</c:v>
                </c:pt>
                <c:pt idx="9">
                  <c:v>129.37975161755512</c:v>
                </c:pt>
                <c:pt idx="10">
                  <c:v>155.72155152035108</c:v>
                </c:pt>
                <c:pt idx="11">
                  <c:v>165.49177735365356</c:v>
                </c:pt>
                <c:pt idx="12">
                  <c:v>155.2716599265548</c:v>
                </c:pt>
                <c:pt idx="13">
                  <c:v>151.13378068519307</c:v>
                </c:pt>
                <c:pt idx="14">
                  <c:v>157.76997897051521</c:v>
                </c:pt>
                <c:pt idx="15">
                  <c:v>163.64670519085197</c:v>
                </c:pt>
                <c:pt idx="16">
                  <c:v>167.76204394401356</c:v>
                </c:pt>
                <c:pt idx="17">
                  <c:v>166.44056960388468</c:v>
                </c:pt>
                <c:pt idx="18">
                  <c:v>165.1447019762245</c:v>
                </c:pt>
                <c:pt idx="19">
                  <c:v>164.31597768363309</c:v>
                </c:pt>
                <c:pt idx="20">
                  <c:v>174.85038618713966</c:v>
                </c:pt>
                <c:pt idx="21">
                  <c:v>177.89640276901281</c:v>
                </c:pt>
                <c:pt idx="22">
                  <c:v>175.86173075553228</c:v>
                </c:pt>
                <c:pt idx="23">
                  <c:v>173.88891114696168</c:v>
                </c:pt>
                <c:pt idx="24">
                  <c:v>177.53947644214185</c:v>
                </c:pt>
                <c:pt idx="25">
                  <c:v>184.13819893592932</c:v>
                </c:pt>
                <c:pt idx="26">
                  <c:v>191.59170428867071</c:v>
                </c:pt>
                <c:pt idx="27">
                  <c:v>184.87212082279558</c:v>
                </c:pt>
                <c:pt idx="28">
                  <c:v>178.48182354720922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B8-44BB-A271-4BB62B242AE0}"/>
            </c:ext>
          </c:extLst>
        </c:ser>
        <c:ser>
          <c:idx val="4"/>
          <c:order val="2"/>
          <c:tx>
            <c:v>Svíþjóð</c:v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'Price to income ratio'!$B$10:$AD$10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'Price to income ratio'!$B$15:$AD$15</c:f>
              <c:numCache>
                <c:formatCode>General</c:formatCode>
                <c:ptCount val="29"/>
                <c:pt idx="0">
                  <c:v>100</c:v>
                </c:pt>
                <c:pt idx="1">
                  <c:v>106.06732630661186</c:v>
                </c:pt>
                <c:pt idx="2">
                  <c:v>113.24160609320577</c:v>
                </c:pt>
                <c:pt idx="3">
                  <c:v>119.24534114895782</c:v>
                </c:pt>
                <c:pt idx="4">
                  <c:v>124.17321776461651</c:v>
                </c:pt>
                <c:pt idx="5">
                  <c:v>124.90870518796955</c:v>
                </c:pt>
                <c:pt idx="6">
                  <c:v>125.53550374968859</c:v>
                </c:pt>
                <c:pt idx="7">
                  <c:v>131.1327774745221</c:v>
                </c:pt>
                <c:pt idx="8">
                  <c:v>141.00663591833606</c:v>
                </c:pt>
                <c:pt idx="9">
                  <c:v>148.0384708998447</c:v>
                </c:pt>
                <c:pt idx="10">
                  <c:v>157.78731073357201</c:v>
                </c:pt>
                <c:pt idx="11">
                  <c:v>166.33628738777134</c:v>
                </c:pt>
                <c:pt idx="12">
                  <c:v>159.40927391988635</c:v>
                </c:pt>
                <c:pt idx="13">
                  <c:v>159.52391330405104</c:v>
                </c:pt>
                <c:pt idx="14">
                  <c:v>166.42447870188278</c:v>
                </c:pt>
                <c:pt idx="15">
                  <c:v>163.91831772927787</c:v>
                </c:pt>
                <c:pt idx="16">
                  <c:v>159.57815730513673</c:v>
                </c:pt>
                <c:pt idx="17">
                  <c:v>165.18975039343258</c:v>
                </c:pt>
                <c:pt idx="18">
                  <c:v>176.98026218191885</c:v>
                </c:pt>
                <c:pt idx="19">
                  <c:v>195.59290333681173</c:v>
                </c:pt>
                <c:pt idx="20">
                  <c:v>205.5580390847478</c:v>
                </c:pt>
                <c:pt idx="21">
                  <c:v>213.75765951968737</c:v>
                </c:pt>
                <c:pt idx="22">
                  <c:v>205.4417631031117</c:v>
                </c:pt>
                <c:pt idx="23">
                  <c:v>203.68433904081931</c:v>
                </c:pt>
                <c:pt idx="24">
                  <c:v>213.11067731464595</c:v>
                </c:pt>
                <c:pt idx="25">
                  <c:v>221.29143636453148</c:v>
                </c:pt>
                <c:pt idx="26">
                  <c:v>214.33981424286875</c:v>
                </c:pt>
                <c:pt idx="27">
                  <c:v>193.28980636427161</c:v>
                </c:pt>
                <c:pt idx="28">
                  <c:v>187.06107125093419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B8-44BB-A271-4BB62B242AE0}"/>
            </c:ext>
          </c:extLst>
        </c:ser>
        <c:ser>
          <c:idx val="0"/>
          <c:order val="3"/>
          <c:tx>
            <c:v>Danmörk</c:v>
          </c:tx>
          <c:spPr>
            <a:ln w="28575" cap="rnd">
              <a:solidFill>
                <a:srgbClr val="E57D7D"/>
              </a:solidFill>
              <a:round/>
            </a:ln>
            <a:effectLst/>
          </c:spPr>
          <c:marker>
            <c:symbol val="none"/>
          </c:marker>
          <c:cat>
            <c:numRef>
              <c:f>'Price to income ratio'!$B$10:$AD$10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'Price to income ratio'!$B$11:$AD$11</c:f>
              <c:numCache>
                <c:formatCode>General</c:formatCode>
                <c:ptCount val="29"/>
                <c:pt idx="0">
                  <c:v>100</c:v>
                </c:pt>
                <c:pt idx="1">
                  <c:v>110.46071524854062</c:v>
                </c:pt>
                <c:pt idx="2">
                  <c:v>115.3657708663046</c:v>
                </c:pt>
                <c:pt idx="3">
                  <c:v>124.17107357595395</c:v>
                </c:pt>
                <c:pt idx="4">
                  <c:v>127.06915535366701</c:v>
                </c:pt>
                <c:pt idx="5">
                  <c:v>127.45267273078782</c:v>
                </c:pt>
                <c:pt idx="6">
                  <c:v>126.60742754283656</c:v>
                </c:pt>
                <c:pt idx="7">
                  <c:v>128.81036646815721</c:v>
                </c:pt>
                <c:pt idx="8">
                  <c:v>137.70172444335304</c:v>
                </c:pt>
                <c:pt idx="9">
                  <c:v>159.54466667210562</c:v>
                </c:pt>
                <c:pt idx="10">
                  <c:v>190.04828483957544</c:v>
                </c:pt>
                <c:pt idx="11">
                  <c:v>195.30195330423575</c:v>
                </c:pt>
                <c:pt idx="12">
                  <c:v>183.26364465105024</c:v>
                </c:pt>
                <c:pt idx="13">
                  <c:v>154.02531053054759</c:v>
                </c:pt>
                <c:pt idx="14">
                  <c:v>151.05116573955456</c:v>
                </c:pt>
                <c:pt idx="15">
                  <c:v>143.01671774658016</c:v>
                </c:pt>
                <c:pt idx="16">
                  <c:v>137.50278407754891</c:v>
                </c:pt>
                <c:pt idx="17">
                  <c:v>142.10363329306551</c:v>
                </c:pt>
                <c:pt idx="18">
                  <c:v>146.97473837567387</c:v>
                </c:pt>
                <c:pt idx="19">
                  <c:v>150.548421047142</c:v>
                </c:pt>
                <c:pt idx="20">
                  <c:v>150.61929110407854</c:v>
                </c:pt>
                <c:pt idx="21">
                  <c:v>153.84802704445272</c:v>
                </c:pt>
                <c:pt idx="22">
                  <c:v>155.36264188021411</c:v>
                </c:pt>
                <c:pt idx="23">
                  <c:v>155.22852194189096</c:v>
                </c:pt>
                <c:pt idx="24">
                  <c:v>161.75537088555646</c:v>
                </c:pt>
                <c:pt idx="25">
                  <c:v>176.10527076356567</c:v>
                </c:pt>
                <c:pt idx="26">
                  <c:v>168.30569819078869</c:v>
                </c:pt>
                <c:pt idx="27">
                  <c:v>154.13740443294677</c:v>
                </c:pt>
                <c:pt idx="28">
                  <c:v>155.29295182847102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B8-44BB-A271-4BB62B242AE0}"/>
            </c:ext>
          </c:extLst>
        </c:ser>
        <c:ser>
          <c:idx val="1"/>
          <c:order val="4"/>
          <c:tx>
            <c:v>Finnland</c:v>
          </c:tx>
          <c:spPr>
            <a:ln w="28575" cap="rnd">
              <a:solidFill>
                <a:srgbClr val="C1A78D"/>
              </a:solidFill>
              <a:round/>
            </a:ln>
            <a:effectLst/>
          </c:spPr>
          <c:marker>
            <c:symbol val="none"/>
          </c:marker>
          <c:cat>
            <c:numRef>
              <c:f>'Price to income ratio'!$B$10:$AD$10</c:f>
              <c:numCache>
                <c:formatCode>General</c:formatCod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numCache>
            </c:numRef>
          </c:cat>
          <c:val>
            <c:numRef>
              <c:f>'Price to income ratio'!$B$12:$AD$12</c:f>
              <c:numCache>
                <c:formatCode>General</c:formatCode>
                <c:ptCount val="29"/>
                <c:pt idx="0">
                  <c:v>100</c:v>
                </c:pt>
                <c:pt idx="1">
                  <c:v>108.29915938892711</c:v>
                </c:pt>
                <c:pt idx="2">
                  <c:v>112.53866498254565</c:v>
                </c:pt>
                <c:pt idx="3">
                  <c:v>112.77738901749564</c:v>
                </c:pt>
                <c:pt idx="4">
                  <c:v>112.02785094157484</c:v>
                </c:pt>
                <c:pt idx="5">
                  <c:v>106.01724841716167</c:v>
                </c:pt>
                <c:pt idx="6">
                  <c:v>107.58456788380386</c:v>
                </c:pt>
                <c:pt idx="7">
                  <c:v>109.35573194330426</c:v>
                </c:pt>
                <c:pt idx="8">
                  <c:v>112.91056289437454</c:v>
                </c:pt>
                <c:pt idx="9">
                  <c:v>119.4913025769248</c:v>
                </c:pt>
                <c:pt idx="10">
                  <c:v>123.60265457696482</c:v>
                </c:pt>
                <c:pt idx="11">
                  <c:v>124.29205176887628</c:v>
                </c:pt>
                <c:pt idx="12">
                  <c:v>119.10686191129309</c:v>
                </c:pt>
                <c:pt idx="13">
                  <c:v>118.03345111806038</c:v>
                </c:pt>
                <c:pt idx="14">
                  <c:v>119.90119552932946</c:v>
                </c:pt>
                <c:pt idx="15">
                  <c:v>119.26202582923887</c:v>
                </c:pt>
                <c:pt idx="16">
                  <c:v>119.87925734728333</c:v>
                </c:pt>
                <c:pt idx="17">
                  <c:v>119.40429598153888</c:v>
                </c:pt>
                <c:pt idx="18">
                  <c:v>118.16392809736512</c:v>
                </c:pt>
                <c:pt idx="19">
                  <c:v>116.65179109701916</c:v>
                </c:pt>
                <c:pt idx="20">
                  <c:v>116.88125839576628</c:v>
                </c:pt>
                <c:pt idx="21">
                  <c:v>115.95741150796179</c:v>
                </c:pt>
                <c:pt idx="22">
                  <c:v>113.73031197852393</c:v>
                </c:pt>
                <c:pt idx="23">
                  <c:v>110.81085619316187</c:v>
                </c:pt>
                <c:pt idx="24">
                  <c:v>112.23482933042762</c:v>
                </c:pt>
                <c:pt idx="25">
                  <c:v>114.13166029351007</c:v>
                </c:pt>
                <c:pt idx="26">
                  <c:v>111.18622206126641</c:v>
                </c:pt>
                <c:pt idx="27">
                  <c:v>99.706187941561737</c:v>
                </c:pt>
                <c:pt idx="28">
                  <c:v>94.579632674952222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B8-44BB-A271-4BB62B242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773840"/>
        <c:axId val="1634774320"/>
      </c:lineChart>
      <c:catAx>
        <c:axId val="163477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634774320"/>
        <c:crosses val="autoZero"/>
        <c:auto val="1"/>
        <c:lblAlgn val="ctr"/>
        <c:lblOffset val="100"/>
        <c:noMultiLvlLbl val="0"/>
      </c:catAx>
      <c:valAx>
        <c:axId val="1634774320"/>
        <c:scaling>
          <c:orientation val="minMax"/>
          <c:min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r>
                  <a:rPr lang="is-IS"/>
                  <a:t>Vísitala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Setimo" panose="020B0603020204030204" pitchFamily="34" charset="0"/>
                  <a:ea typeface="+mn-ea"/>
                  <a:cs typeface="Setimo" panose="020B0603020204030204" pitchFamily="34" charset="0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63477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2490421455933E-2"/>
          <c:y val="0.93723909562509544"/>
          <c:w val="0.82459712643678162"/>
          <c:h val="6.2221111111111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Birgðatími í mánuðum</a:t>
            </a:r>
            <a:br>
              <a:rPr lang="is-IS"/>
            </a:br>
            <a:r>
              <a:rPr lang="is-IS" sz="1100" i="1"/>
              <a:t>Áætlaður tími til að selja núverandi framboð - þriggja mánaða meðaltal</a:t>
            </a:r>
            <a:endParaRPr lang="is-IS" i="1"/>
          </a:p>
        </c:rich>
      </c:tx>
      <c:layout>
        <c:manualLayout>
          <c:xMode val="edge"/>
          <c:yMode val="edge"/>
          <c:x val="2.8736001749781283E-2"/>
          <c:y val="2.7809965237543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Birgðatími!$B$1</c:f>
              <c:strCache>
                <c:ptCount val="1"/>
                <c:pt idx="0">
                  <c:v>Nýjar íbúðir- hbs.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Birgðatími!$A$2:$A$97</c:f>
              <c:numCache>
                <c:formatCode>mmm\-yy</c:formatCode>
                <c:ptCount val="9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  <c:pt idx="84">
                  <c:v>45658</c:v>
                </c:pt>
                <c:pt idx="85">
                  <c:v>45689</c:v>
                </c:pt>
                <c:pt idx="86">
                  <c:v>45717</c:v>
                </c:pt>
                <c:pt idx="87">
                  <c:v>45748</c:v>
                </c:pt>
                <c:pt idx="88">
                  <c:v>45778</c:v>
                </c:pt>
                <c:pt idx="89">
                  <c:v>45809</c:v>
                </c:pt>
                <c:pt idx="90">
                  <c:v>45839</c:v>
                </c:pt>
                <c:pt idx="91">
                  <c:v>45870</c:v>
                </c:pt>
                <c:pt idx="92">
                  <c:v>45901</c:v>
                </c:pt>
                <c:pt idx="93">
                  <c:v>45931</c:v>
                </c:pt>
                <c:pt idx="94">
                  <c:v>45962</c:v>
                </c:pt>
                <c:pt idx="95">
                  <c:v>45992</c:v>
                </c:pt>
              </c:numCache>
            </c:numRef>
          </c:cat>
          <c:val>
            <c:numRef>
              <c:f>Birgðatími!$B$2:$B$97</c:f>
              <c:numCache>
                <c:formatCode>0</c:formatCode>
                <c:ptCount val="96"/>
                <c:pt idx="0">
                  <c:v>3.5037593984962401</c:v>
                </c:pt>
                <c:pt idx="1">
                  <c:v>4.4056224899598302</c:v>
                </c:pt>
                <c:pt idx="2">
                  <c:v>4.6329588014981198</c:v>
                </c:pt>
                <c:pt idx="3">
                  <c:v>4.8762214983713301</c:v>
                </c:pt>
                <c:pt idx="4">
                  <c:v>4.56460674157303</c:v>
                </c:pt>
                <c:pt idx="5">
                  <c:v>4.3383458646616502</c:v>
                </c:pt>
                <c:pt idx="6">
                  <c:v>4.3043478260869499</c:v>
                </c:pt>
                <c:pt idx="7">
                  <c:v>4.1932989690721598</c:v>
                </c:pt>
                <c:pt idx="8">
                  <c:v>4.2841225626740904</c:v>
                </c:pt>
                <c:pt idx="9">
                  <c:v>4.9720496894409898</c:v>
                </c:pt>
                <c:pt idx="10">
                  <c:v>5.93771626297577</c:v>
                </c:pt>
                <c:pt idx="11">
                  <c:v>5.88709677419354</c:v>
                </c:pt>
                <c:pt idx="13">
                  <c:v>6.0810810810810798</c:v>
                </c:pt>
                <c:pt idx="14">
                  <c:v>5.8642384105960197</c:v>
                </c:pt>
                <c:pt idx="15">
                  <c:v>6.0687285223367704</c:v>
                </c:pt>
                <c:pt idx="17">
                  <c:v>5.3674121405750803</c:v>
                </c:pt>
                <c:pt idx="18">
                  <c:v>5.7960526315789398</c:v>
                </c:pt>
                <c:pt idx="19">
                  <c:v>6.2862068965517199</c:v>
                </c:pt>
                <c:pt idx="20">
                  <c:v>6.5916398713826299</c:v>
                </c:pt>
                <c:pt idx="21">
                  <c:v>5.1766109785202801</c:v>
                </c:pt>
                <c:pt idx="22">
                  <c:v>5.1941309255079</c:v>
                </c:pt>
                <c:pt idx="23">
                  <c:v>5.1736263736263703</c:v>
                </c:pt>
                <c:pt idx="24">
                  <c:v>6.3324607329842904</c:v>
                </c:pt>
                <c:pt idx="25">
                  <c:v>6.3272727272727201</c:v>
                </c:pt>
                <c:pt idx="26">
                  <c:v>6.8238482384823804</c:v>
                </c:pt>
                <c:pt idx="27">
                  <c:v>6.7427055702917702</c:v>
                </c:pt>
                <c:pt idx="28">
                  <c:v>7.4857142857142804</c:v>
                </c:pt>
                <c:pt idx="29">
                  <c:v>7.3259668508287197</c:v>
                </c:pt>
                <c:pt idx="30">
                  <c:v>7.3239436619718301</c:v>
                </c:pt>
                <c:pt idx="31">
                  <c:v>5.8433734939758999</c:v>
                </c:pt>
                <c:pt idx="32">
                  <c:v>4.7223427331887198</c:v>
                </c:pt>
                <c:pt idx="33">
                  <c:v>3.3385689354275701</c:v>
                </c:pt>
                <c:pt idx="34">
                  <c:v>2.79014308426073</c:v>
                </c:pt>
                <c:pt idx="35">
                  <c:v>2.3772455089820301</c:v>
                </c:pt>
                <c:pt idx="36">
                  <c:v>2.1654135338345801</c:v>
                </c:pt>
                <c:pt idx="37">
                  <c:v>2.10097719869706</c:v>
                </c:pt>
                <c:pt idx="38">
                  <c:v>1.75496688741721</c:v>
                </c:pt>
                <c:pt idx="39">
                  <c:v>1.2719167904903399</c:v>
                </c:pt>
                <c:pt idx="40">
                  <c:v>0.90279823269514003</c:v>
                </c:pt>
                <c:pt idx="41">
                  <c:v>0.92071197411003203</c:v>
                </c:pt>
                <c:pt idx="42">
                  <c:v>1.18872017353579</c:v>
                </c:pt>
                <c:pt idx="43">
                  <c:v>1.2973621103117501</c:v>
                </c:pt>
                <c:pt idx="44">
                  <c:v>1.1546391752577301</c:v>
                </c:pt>
                <c:pt idx="45">
                  <c:v>0.8984375</c:v>
                </c:pt>
                <c:pt idx="46">
                  <c:v>0.89846153846153798</c:v>
                </c:pt>
                <c:pt idx="47">
                  <c:v>0.81341107871720097</c:v>
                </c:pt>
                <c:pt idx="48">
                  <c:v>0.75466666666666704</c:v>
                </c:pt>
                <c:pt idx="49">
                  <c:v>0.67460317460317498</c:v>
                </c:pt>
                <c:pt idx="50">
                  <c:v>0.65109034267912802</c:v>
                </c:pt>
                <c:pt idx="51">
                  <c:v>0.93305439330543904</c:v>
                </c:pt>
                <c:pt idx="52">
                  <c:v>1.0663716814159201</c:v>
                </c:pt>
                <c:pt idx="53">
                  <c:v>0.87812500000000004</c:v>
                </c:pt>
                <c:pt idx="54">
                  <c:v>0.79213483146067398</c:v>
                </c:pt>
                <c:pt idx="55">
                  <c:v>0.79894179894179895</c:v>
                </c:pt>
                <c:pt idx="56">
                  <c:v>1.28164556962025</c:v>
                </c:pt>
                <c:pt idx="57">
                  <c:v>2.2339622641509398</c:v>
                </c:pt>
                <c:pt idx="58">
                  <c:v>3.0121457489878498</c:v>
                </c:pt>
                <c:pt idx="59">
                  <c:v>3.81781376518218</c:v>
                </c:pt>
                <c:pt idx="60">
                  <c:v>3.8007518796992401</c:v>
                </c:pt>
                <c:pt idx="61">
                  <c:v>4.8493723849372303</c:v>
                </c:pt>
                <c:pt idx="62">
                  <c:v>5.3275862068965498</c:v>
                </c:pt>
                <c:pt idx="63">
                  <c:v>5.5330578512396604</c:v>
                </c:pt>
                <c:pt idx="64">
                  <c:v>5.4864864864864797</c:v>
                </c:pt>
                <c:pt idx="65">
                  <c:v>6.2542372881355899</c:v>
                </c:pt>
                <c:pt idx="66">
                  <c:v>6.6952789699570801</c:v>
                </c:pt>
                <c:pt idx="67">
                  <c:v>7.01255230125523</c:v>
                </c:pt>
                <c:pt idx="68">
                  <c:v>6.48327137546468</c:v>
                </c:pt>
                <c:pt idx="69">
                  <c:v>6.2032786885245903</c:v>
                </c:pt>
                <c:pt idx="70">
                  <c:v>5.6657824933686998</c:v>
                </c:pt>
                <c:pt idx="71">
                  <c:v>5.8798076923076898</c:v>
                </c:pt>
                <c:pt idx="72">
                  <c:v>5.5489361702127598</c:v>
                </c:pt>
                <c:pt idx="73">
                  <c:v>6.1092636579572401</c:v>
                </c:pt>
                <c:pt idx="74">
                  <c:v>5.8141176470588203</c:v>
                </c:pt>
                <c:pt idx="75">
                  <c:v>6.1840000000000002</c:v>
                </c:pt>
                <c:pt idx="76">
                  <c:v>5.2055427251732098</c:v>
                </c:pt>
                <c:pt idx="77">
                  <c:v>5.3071593533487302</c:v>
                </c:pt>
                <c:pt idx="78">
                  <c:v>5.4955947136563799</c:v>
                </c:pt>
                <c:pt idx="79">
                  <c:v>6.0253456221198096</c:v>
                </c:pt>
                <c:pt idx="80">
                  <c:v>6.4760765550239201</c:v>
                </c:pt>
                <c:pt idx="81">
                  <c:v>7.0250000000000004</c:v>
                </c:pt>
                <c:pt idx="82">
                  <c:v>7.6451612903225801</c:v>
                </c:pt>
                <c:pt idx="83">
                  <c:v>8.1403940886699502</c:v>
                </c:pt>
                <c:pt idx="84">
                  <c:v>9.3698630136986303</c:v>
                </c:pt>
                <c:pt idx="85">
                  <c:v>10.9503311258278</c:v>
                </c:pt>
                <c:pt idx="86">
                  <c:v>12.034220532319299</c:v>
                </c:pt>
                <c:pt idx="87">
                  <c:v>11.2799999999999</c:v>
                </c:pt>
                <c:pt idx="88">
                  <c:v>10.6092715231788</c:v>
                </c:pt>
                <c:pt idx="89">
                  <c:v>10.534591194968501</c:v>
                </c:pt>
                <c:pt idx="90">
                  <c:v>12.213333333333299</c:v>
                </c:pt>
                <c:pt idx="91">
                  <c:v>13.709790209790199</c:v>
                </c:pt>
                <c:pt idx="92">
                  <c:v>14.711743772241901</c:v>
                </c:pt>
                <c:pt idx="93">
                  <c:v>14.285234899328801</c:v>
                </c:pt>
                <c:pt idx="94">
                  <c:v>11.5132275132275</c:v>
                </c:pt>
                <c:pt idx="95">
                  <c:v>12.629834254143599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EB-491D-9FF4-D441293B1226}"/>
            </c:ext>
          </c:extLst>
        </c:ser>
        <c:ser>
          <c:idx val="1"/>
          <c:order val="1"/>
          <c:tx>
            <c:strRef>
              <c:f>Birgðatími!$C$1</c:f>
              <c:strCache>
                <c:ptCount val="1"/>
                <c:pt idx="0">
                  <c:v>Aðrar íbúðir - hbs.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Birgðatími!$A$2:$A$97</c:f>
              <c:numCache>
                <c:formatCode>mmm\-yy</c:formatCode>
                <c:ptCount val="9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  <c:pt idx="84">
                  <c:v>45658</c:v>
                </c:pt>
                <c:pt idx="85">
                  <c:v>45689</c:v>
                </c:pt>
                <c:pt idx="86">
                  <c:v>45717</c:v>
                </c:pt>
                <c:pt idx="87">
                  <c:v>45748</c:v>
                </c:pt>
                <c:pt idx="88">
                  <c:v>45778</c:v>
                </c:pt>
                <c:pt idx="89">
                  <c:v>45809</c:v>
                </c:pt>
                <c:pt idx="90">
                  <c:v>45839</c:v>
                </c:pt>
                <c:pt idx="91">
                  <c:v>45870</c:v>
                </c:pt>
                <c:pt idx="92">
                  <c:v>45901</c:v>
                </c:pt>
                <c:pt idx="93">
                  <c:v>45931</c:v>
                </c:pt>
                <c:pt idx="94">
                  <c:v>45962</c:v>
                </c:pt>
                <c:pt idx="95">
                  <c:v>45992</c:v>
                </c:pt>
              </c:numCache>
            </c:numRef>
          </c:cat>
          <c:val>
            <c:numRef>
              <c:f>Birgðatími!$C$2:$C$97</c:f>
              <c:numCache>
                <c:formatCode>0</c:formatCode>
                <c:ptCount val="96"/>
                <c:pt idx="0">
                  <c:v>2.41425120772946</c:v>
                </c:pt>
                <c:pt idx="1">
                  <c:v>2.60146373918829</c:v>
                </c:pt>
                <c:pt idx="2">
                  <c:v>2.8</c:v>
                </c:pt>
                <c:pt idx="3">
                  <c:v>2.8371576609918501</c:v>
                </c:pt>
                <c:pt idx="4">
                  <c:v>2.5125827814569499</c:v>
                </c:pt>
                <c:pt idx="5">
                  <c:v>2.28777844671884</c:v>
                </c:pt>
                <c:pt idx="6">
                  <c:v>2.2369838420107699</c:v>
                </c:pt>
                <c:pt idx="7">
                  <c:v>2.1991576413959</c:v>
                </c:pt>
                <c:pt idx="8">
                  <c:v>2.2967581047381498</c:v>
                </c:pt>
                <c:pt idx="9">
                  <c:v>2.45800524934383</c:v>
                </c:pt>
                <c:pt idx="10">
                  <c:v>2.4510556621881001</c:v>
                </c:pt>
                <c:pt idx="11">
                  <c:v>2.3171324422843198</c:v>
                </c:pt>
                <c:pt idx="13">
                  <c:v>2.5247657295849999</c:v>
                </c:pt>
                <c:pt idx="14">
                  <c:v>2.7009279086366802</c:v>
                </c:pt>
                <c:pt idx="15">
                  <c:v>2.8696969696969701</c:v>
                </c:pt>
                <c:pt idx="17">
                  <c:v>2.7494751574527601</c:v>
                </c:pt>
                <c:pt idx="18">
                  <c:v>2.9417266187050299</c:v>
                </c:pt>
                <c:pt idx="19">
                  <c:v>2.95244956772334</c:v>
                </c:pt>
                <c:pt idx="20">
                  <c:v>2.72751859364435</c:v>
                </c:pt>
                <c:pt idx="21">
                  <c:v>2.48232323232323</c:v>
                </c:pt>
                <c:pt idx="22">
                  <c:v>2.3914634146341398</c:v>
                </c:pt>
                <c:pt idx="23">
                  <c:v>2.33801098230628</c:v>
                </c:pt>
                <c:pt idx="24">
                  <c:v>2.17839506172839</c:v>
                </c:pt>
                <c:pt idx="25">
                  <c:v>2.39649122807017</c:v>
                </c:pt>
                <c:pt idx="26">
                  <c:v>2.5256975036710698</c:v>
                </c:pt>
                <c:pt idx="27">
                  <c:v>2.69955489614243</c:v>
                </c:pt>
                <c:pt idx="28">
                  <c:v>2.7678437265214102</c:v>
                </c:pt>
                <c:pt idx="29">
                  <c:v>2.8702702702702698</c:v>
                </c:pt>
                <c:pt idx="30">
                  <c:v>2.6626506024096299</c:v>
                </c:pt>
                <c:pt idx="31">
                  <c:v>1.98801089918256</c:v>
                </c:pt>
                <c:pt idx="32">
                  <c:v>1.69668480950024</c:v>
                </c:pt>
                <c:pt idx="33">
                  <c:v>1.45302325581395</c:v>
                </c:pt>
                <c:pt idx="34">
                  <c:v>1.3892585551330801</c:v>
                </c:pt>
                <c:pt idx="35">
                  <c:v>1.2377654662973201</c:v>
                </c:pt>
                <c:pt idx="36">
                  <c:v>1.1258570029382899</c:v>
                </c:pt>
                <c:pt idx="37">
                  <c:v>1.1352973267866799</c:v>
                </c:pt>
                <c:pt idx="38">
                  <c:v>1.1252115059221599</c:v>
                </c:pt>
                <c:pt idx="39">
                  <c:v>1.02787633046122</c:v>
                </c:pt>
                <c:pt idx="40">
                  <c:v>1.01518863302302</c:v>
                </c:pt>
                <c:pt idx="41">
                  <c:v>1.02546852474771</c:v>
                </c:pt>
                <c:pt idx="42">
                  <c:v>1.13581541688516</c:v>
                </c:pt>
                <c:pt idx="43">
                  <c:v>1.0777896995708101</c:v>
                </c:pt>
                <c:pt idx="44">
                  <c:v>1.05522565320665</c:v>
                </c:pt>
                <c:pt idx="45">
                  <c:v>1.0977635782747599</c:v>
                </c:pt>
                <c:pt idx="46">
                  <c:v>1.10675241157556</c:v>
                </c:pt>
                <c:pt idx="47">
                  <c:v>1.0277093596059099</c:v>
                </c:pt>
                <c:pt idx="48">
                  <c:v>0.89266221952698599</c:v>
                </c:pt>
                <c:pt idx="49">
                  <c:v>0.84706657877389602</c:v>
                </c:pt>
                <c:pt idx="50">
                  <c:v>0.844444444444444</c:v>
                </c:pt>
                <c:pt idx="51">
                  <c:v>0.866270430906389</c:v>
                </c:pt>
                <c:pt idx="52">
                  <c:v>0.90998487140695905</c:v>
                </c:pt>
                <c:pt idx="53">
                  <c:v>0.94557329462989803</c:v>
                </c:pt>
                <c:pt idx="54">
                  <c:v>1.1155261221486299</c:v>
                </c:pt>
                <c:pt idx="55">
                  <c:v>1.2391304347826</c:v>
                </c:pt>
                <c:pt idx="56">
                  <c:v>1.61442006269592</c:v>
                </c:pt>
                <c:pt idx="57">
                  <c:v>2.01732673267326</c:v>
                </c:pt>
                <c:pt idx="58">
                  <c:v>2.3808738664468199</c:v>
                </c:pt>
                <c:pt idx="59">
                  <c:v>2.43769716088328</c:v>
                </c:pt>
                <c:pt idx="60">
                  <c:v>2.33488012374323</c:v>
                </c:pt>
                <c:pt idx="61">
                  <c:v>2.5264986967854002</c:v>
                </c:pt>
                <c:pt idx="62">
                  <c:v>2.60494958753437</c:v>
                </c:pt>
                <c:pt idx="63">
                  <c:v>2.8630783758262499</c:v>
                </c:pt>
                <c:pt idx="64">
                  <c:v>3.0205799812909202</c:v>
                </c:pt>
                <c:pt idx="65">
                  <c:v>3.2914669223394002</c:v>
                </c:pt>
                <c:pt idx="66">
                  <c:v>3.43707973102785</c:v>
                </c:pt>
                <c:pt idx="67">
                  <c:v>3.1847354726799599</c:v>
                </c:pt>
                <c:pt idx="68">
                  <c:v>3.2294520547945198</c:v>
                </c:pt>
                <c:pt idx="69">
                  <c:v>3.2605396290050499</c:v>
                </c:pt>
                <c:pt idx="70">
                  <c:v>3.2093397745571601</c:v>
                </c:pt>
                <c:pt idx="71">
                  <c:v>3.1060606060606002</c:v>
                </c:pt>
                <c:pt idx="72">
                  <c:v>2.9159851301115198</c:v>
                </c:pt>
                <c:pt idx="73">
                  <c:v>3.1805205709487798</c:v>
                </c:pt>
                <c:pt idx="74">
                  <c:v>2.9166666666666599</c:v>
                </c:pt>
                <c:pt idx="75">
                  <c:v>2.7928679817905899</c:v>
                </c:pt>
                <c:pt idx="76">
                  <c:v>2.2475429975429901</c:v>
                </c:pt>
                <c:pt idx="77">
                  <c:v>1.97854785478547</c:v>
                </c:pt>
                <c:pt idx="78">
                  <c:v>1.9653866955110799</c:v>
                </c:pt>
                <c:pt idx="79">
                  <c:v>1.9749582637729499</c:v>
                </c:pt>
                <c:pt idx="80">
                  <c:v>2.25</c:v>
                </c:pt>
                <c:pt idx="81">
                  <c:v>2.4078036500943898</c:v>
                </c:pt>
                <c:pt idx="82">
                  <c:v>2.6332908163265301</c:v>
                </c:pt>
                <c:pt idx="83">
                  <c:v>2.7813738441215299</c:v>
                </c:pt>
                <c:pt idx="84">
                  <c:v>2.76</c:v>
                </c:pt>
                <c:pt idx="85">
                  <c:v>2.94521548575602</c:v>
                </c:pt>
                <c:pt idx="86">
                  <c:v>2.9251798561151001</c:v>
                </c:pt>
                <c:pt idx="87">
                  <c:v>2.8629242819843301</c:v>
                </c:pt>
                <c:pt idx="88">
                  <c:v>2.8697557921102002</c:v>
                </c:pt>
                <c:pt idx="89">
                  <c:v>2.8694610778443099</c:v>
                </c:pt>
                <c:pt idx="90">
                  <c:v>3.0627719080174001</c:v>
                </c:pt>
                <c:pt idx="91">
                  <c:v>2.8802325581395301</c:v>
                </c:pt>
                <c:pt idx="92">
                  <c:v>3.0018083182640098</c:v>
                </c:pt>
                <c:pt idx="93">
                  <c:v>3.09649661954517</c:v>
                </c:pt>
                <c:pt idx="94">
                  <c:v>3.23627390499691</c:v>
                </c:pt>
                <c:pt idx="95">
                  <c:v>3.4540155440414502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EB-491D-9FF4-D441293B1226}"/>
            </c:ext>
          </c:extLst>
        </c:ser>
        <c:ser>
          <c:idx val="2"/>
          <c:order val="2"/>
          <c:tx>
            <c:strRef>
              <c:f>Birgðatími!$D$1</c:f>
              <c:strCache>
                <c:ptCount val="1"/>
                <c:pt idx="0">
                  <c:v>Aðrar íbúðir - landsbyggð</c:v>
                </c:pt>
              </c:strCache>
            </c:strRef>
          </c:tx>
          <c:spPr>
            <a:ln w="28575" cap="rnd">
              <a:solidFill>
                <a:srgbClr val="B39271"/>
              </a:solidFill>
              <a:round/>
            </a:ln>
            <a:effectLst/>
          </c:spPr>
          <c:marker>
            <c:symbol val="none"/>
          </c:marker>
          <c:cat>
            <c:numRef>
              <c:f>Birgðatími!$A$2:$A$97</c:f>
              <c:numCache>
                <c:formatCode>mmm\-yy</c:formatCode>
                <c:ptCount val="9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  <c:pt idx="84">
                  <c:v>45658</c:v>
                </c:pt>
                <c:pt idx="85">
                  <c:v>45689</c:v>
                </c:pt>
                <c:pt idx="86">
                  <c:v>45717</c:v>
                </c:pt>
                <c:pt idx="87">
                  <c:v>45748</c:v>
                </c:pt>
                <c:pt idx="88">
                  <c:v>45778</c:v>
                </c:pt>
                <c:pt idx="89">
                  <c:v>45809</c:v>
                </c:pt>
                <c:pt idx="90">
                  <c:v>45839</c:v>
                </c:pt>
                <c:pt idx="91">
                  <c:v>45870</c:v>
                </c:pt>
                <c:pt idx="92">
                  <c:v>45901</c:v>
                </c:pt>
                <c:pt idx="93">
                  <c:v>45931</c:v>
                </c:pt>
                <c:pt idx="94">
                  <c:v>45962</c:v>
                </c:pt>
                <c:pt idx="95">
                  <c:v>45992</c:v>
                </c:pt>
              </c:numCache>
            </c:numRef>
          </c:cat>
          <c:val>
            <c:numRef>
              <c:f>Birgðatími!$D$2:$D$97</c:f>
              <c:numCache>
                <c:formatCode>0</c:formatCode>
                <c:ptCount val="96"/>
                <c:pt idx="0">
                  <c:v>5.1227678571428497</c:v>
                </c:pt>
                <c:pt idx="1">
                  <c:v>5.7912371134020599</c:v>
                </c:pt>
                <c:pt idx="2">
                  <c:v>6.1871508379888196</c:v>
                </c:pt>
                <c:pt idx="3">
                  <c:v>5.9623655913978402</c:v>
                </c:pt>
                <c:pt idx="4">
                  <c:v>5.2871046228710403</c:v>
                </c:pt>
                <c:pt idx="5">
                  <c:v>4.6448801742919299</c:v>
                </c:pt>
                <c:pt idx="6">
                  <c:v>4.4288747346072102</c:v>
                </c:pt>
                <c:pt idx="7">
                  <c:v>4.1750503018108596</c:v>
                </c:pt>
                <c:pt idx="8">
                  <c:v>4.5438596491228003</c:v>
                </c:pt>
                <c:pt idx="9">
                  <c:v>4.8356807511737001</c:v>
                </c:pt>
                <c:pt idx="10">
                  <c:v>4.6188340807174804</c:v>
                </c:pt>
                <c:pt idx="11">
                  <c:v>4.5513392857142803</c:v>
                </c:pt>
                <c:pt idx="13">
                  <c:v>4.8819277108433701</c:v>
                </c:pt>
                <c:pt idx="14">
                  <c:v>5.8357348703170002</c:v>
                </c:pt>
                <c:pt idx="15">
                  <c:v>5.7651933701657399</c:v>
                </c:pt>
                <c:pt idx="17">
                  <c:v>5.3950617283950599</c:v>
                </c:pt>
                <c:pt idx="18">
                  <c:v>4.9978118161925602</c:v>
                </c:pt>
                <c:pt idx="19">
                  <c:v>4.8622881355932197</c:v>
                </c:pt>
                <c:pt idx="20">
                  <c:v>4.9935064935064899</c:v>
                </c:pt>
                <c:pt idx="21">
                  <c:v>5.2704545454545402</c:v>
                </c:pt>
                <c:pt idx="22">
                  <c:v>5.6531100478468899</c:v>
                </c:pt>
                <c:pt idx="23">
                  <c:v>5.6642857142857101</c:v>
                </c:pt>
                <c:pt idx="24">
                  <c:v>6.09743589743589</c:v>
                </c:pt>
                <c:pt idx="25">
                  <c:v>6.9558823529411704</c:v>
                </c:pt>
                <c:pt idx="26">
                  <c:v>7.1441717791411001</c:v>
                </c:pt>
                <c:pt idx="27">
                  <c:v>6.6275071633237799</c:v>
                </c:pt>
                <c:pt idx="28">
                  <c:v>6.3884297520661102</c:v>
                </c:pt>
                <c:pt idx="29">
                  <c:v>6.3173333333333304</c:v>
                </c:pt>
                <c:pt idx="30">
                  <c:v>5.6990521327014196</c:v>
                </c:pt>
                <c:pt idx="31">
                  <c:v>4.5919540229885003</c:v>
                </c:pt>
                <c:pt idx="32">
                  <c:v>4.2068965517241299</c:v>
                </c:pt>
                <c:pt idx="33">
                  <c:v>3.8304498269896099</c:v>
                </c:pt>
                <c:pt idx="34">
                  <c:v>3.93506493506493</c:v>
                </c:pt>
                <c:pt idx="35">
                  <c:v>3.9884393063583801</c:v>
                </c:pt>
                <c:pt idx="36">
                  <c:v>4.0633946830265799</c:v>
                </c:pt>
                <c:pt idx="37">
                  <c:v>4.4073226544622397</c:v>
                </c:pt>
                <c:pt idx="38">
                  <c:v>4.2204899777282803</c:v>
                </c:pt>
                <c:pt idx="39">
                  <c:v>3.6910891089108899</c:v>
                </c:pt>
                <c:pt idx="40">
                  <c:v>3.0608108108108101</c:v>
                </c:pt>
                <c:pt idx="41">
                  <c:v>2.6255778120184901</c:v>
                </c:pt>
                <c:pt idx="42">
                  <c:v>2.6041335453100101</c:v>
                </c:pt>
                <c:pt idx="43">
                  <c:v>2.52357723577235</c:v>
                </c:pt>
                <c:pt idx="44">
                  <c:v>2.4821124361158402</c:v>
                </c:pt>
                <c:pt idx="45">
                  <c:v>2.3425605536332101</c:v>
                </c:pt>
                <c:pt idx="46">
                  <c:v>2.28698752228164</c:v>
                </c:pt>
                <c:pt idx="47">
                  <c:v>2.2490974729241802</c:v>
                </c:pt>
                <c:pt idx="48">
                  <c:v>2.3769841269841199</c:v>
                </c:pt>
                <c:pt idx="49">
                  <c:v>2.5714285714285698</c:v>
                </c:pt>
                <c:pt idx="50">
                  <c:v>2.5341463414634098</c:v>
                </c:pt>
                <c:pt idx="51">
                  <c:v>2.2999999999999998</c:v>
                </c:pt>
                <c:pt idx="52">
                  <c:v>1.9977777777777701</c:v>
                </c:pt>
                <c:pt idx="53">
                  <c:v>1.8574423480083799</c:v>
                </c:pt>
                <c:pt idx="54">
                  <c:v>1.7817460317460301</c:v>
                </c:pt>
                <c:pt idx="55">
                  <c:v>1.70185185185185</c:v>
                </c:pt>
                <c:pt idx="56">
                  <c:v>1.88757396449704</c:v>
                </c:pt>
                <c:pt idx="57">
                  <c:v>2.2008830022075001</c:v>
                </c:pt>
                <c:pt idx="58">
                  <c:v>2.6493827160493799</c:v>
                </c:pt>
                <c:pt idx="59">
                  <c:v>2.8769230769230698</c:v>
                </c:pt>
                <c:pt idx="60">
                  <c:v>2.90585241730279</c:v>
                </c:pt>
                <c:pt idx="61">
                  <c:v>3.22096317280453</c:v>
                </c:pt>
                <c:pt idx="62">
                  <c:v>3.1652892561983399</c:v>
                </c:pt>
                <c:pt idx="63">
                  <c:v>3.1040000000000001</c:v>
                </c:pt>
                <c:pt idx="64">
                  <c:v>3.3601108033240998</c:v>
                </c:pt>
                <c:pt idx="65">
                  <c:v>3.32894736842105</c:v>
                </c:pt>
                <c:pt idx="66">
                  <c:v>3.6584699453551899</c:v>
                </c:pt>
                <c:pt idx="67">
                  <c:v>3.4203980099502398</c:v>
                </c:pt>
                <c:pt idx="68">
                  <c:v>3.7180156657963401</c:v>
                </c:pt>
                <c:pt idx="69">
                  <c:v>3.85</c:v>
                </c:pt>
                <c:pt idx="70">
                  <c:v>3.6707920792079198</c:v>
                </c:pt>
                <c:pt idx="71">
                  <c:v>4.1546961325966798</c:v>
                </c:pt>
                <c:pt idx="72">
                  <c:v>4.4285714285714199</c:v>
                </c:pt>
                <c:pt idx="73">
                  <c:v>5.6185567010309203</c:v>
                </c:pt>
                <c:pt idx="74">
                  <c:v>5.4707792207792201</c:v>
                </c:pt>
                <c:pt idx="75">
                  <c:v>4.9428571428571404</c:v>
                </c:pt>
                <c:pt idx="76">
                  <c:v>4.08816705336426</c:v>
                </c:pt>
                <c:pt idx="77">
                  <c:v>3.4605009633911301</c:v>
                </c:pt>
                <c:pt idx="78">
                  <c:v>3.5048543689320302</c:v>
                </c:pt>
                <c:pt idx="79">
                  <c:v>3.49330783938814</c:v>
                </c:pt>
                <c:pt idx="80">
                  <c:v>3.8609958506224</c:v>
                </c:pt>
                <c:pt idx="81">
                  <c:v>3.8511066398390299</c:v>
                </c:pt>
                <c:pt idx="82">
                  <c:v>4.0309917355371896</c:v>
                </c:pt>
                <c:pt idx="83">
                  <c:v>4.2115384615384599</c:v>
                </c:pt>
                <c:pt idx="84">
                  <c:v>4.4340909090909104</c:v>
                </c:pt>
                <c:pt idx="85">
                  <c:v>5.0076142131979697</c:v>
                </c:pt>
                <c:pt idx="86">
                  <c:v>5.2898172323759702</c:v>
                </c:pt>
                <c:pt idx="87">
                  <c:v>4.8912529550827397</c:v>
                </c:pt>
                <c:pt idx="88">
                  <c:v>4.3594080338266297</c:v>
                </c:pt>
                <c:pt idx="89">
                  <c:v>4.0393700787401503</c:v>
                </c:pt>
                <c:pt idx="90">
                  <c:v>4.2392638036809798</c:v>
                </c:pt>
                <c:pt idx="91">
                  <c:v>4.19880715705765</c:v>
                </c:pt>
                <c:pt idx="92">
                  <c:v>4.2003929273084397</c:v>
                </c:pt>
                <c:pt idx="93">
                  <c:v>4.2711198428290702</c:v>
                </c:pt>
                <c:pt idx="94">
                  <c:v>4.3636363636363598</c:v>
                </c:pt>
                <c:pt idx="95">
                  <c:v>4.99549549549549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EB-491D-9FF4-D441293B1226}"/>
            </c:ext>
          </c:extLst>
        </c:ser>
        <c:ser>
          <c:idx val="3"/>
          <c:order val="3"/>
          <c:tx>
            <c:strRef>
              <c:f>Birgðatími!$E$1</c:f>
              <c:strCache>
                <c:ptCount val="1"/>
                <c:pt idx="0">
                  <c:v>Aðrar íbúðir - Akureyri</c:v>
                </c:pt>
              </c:strCache>
            </c:strRef>
          </c:tx>
          <c:spPr>
            <a:ln w="28575" cap="rnd">
              <a:solidFill>
                <a:srgbClr val="E57D7D"/>
              </a:solidFill>
              <a:round/>
            </a:ln>
            <a:effectLst/>
          </c:spPr>
          <c:marker>
            <c:symbol val="none"/>
          </c:marker>
          <c:cat>
            <c:numRef>
              <c:f>Birgðatími!$A$2:$A$97</c:f>
              <c:numCache>
                <c:formatCode>mmm\-yy</c:formatCode>
                <c:ptCount val="9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  <c:pt idx="84">
                  <c:v>45658</c:v>
                </c:pt>
                <c:pt idx="85">
                  <c:v>45689</c:v>
                </c:pt>
                <c:pt idx="86">
                  <c:v>45717</c:v>
                </c:pt>
                <c:pt idx="87">
                  <c:v>45748</c:v>
                </c:pt>
                <c:pt idx="88">
                  <c:v>45778</c:v>
                </c:pt>
                <c:pt idx="89">
                  <c:v>45809</c:v>
                </c:pt>
                <c:pt idx="90">
                  <c:v>45839</c:v>
                </c:pt>
                <c:pt idx="91">
                  <c:v>45870</c:v>
                </c:pt>
                <c:pt idx="92">
                  <c:v>45901</c:v>
                </c:pt>
                <c:pt idx="93">
                  <c:v>45931</c:v>
                </c:pt>
                <c:pt idx="94">
                  <c:v>45962</c:v>
                </c:pt>
                <c:pt idx="95">
                  <c:v>45992</c:v>
                </c:pt>
              </c:numCache>
            </c:numRef>
          </c:cat>
          <c:val>
            <c:numRef>
              <c:f>Birgðatími!$E$2:$E$97</c:f>
              <c:numCache>
                <c:formatCode>General</c:formatCode>
                <c:ptCount val="96"/>
                <c:pt idx="32" formatCode="0">
                  <c:v>4.1085600794438868</c:v>
                </c:pt>
                <c:pt idx="33" formatCode="0">
                  <c:v>3.2309363770872905</c:v>
                </c:pt>
                <c:pt idx="34" formatCode="0">
                  <c:v>3.6338993400502537</c:v>
                </c:pt>
                <c:pt idx="35" formatCode="0">
                  <c:v>3.8573928564499469</c:v>
                </c:pt>
                <c:pt idx="36" formatCode="0">
                  <c:v>3.9513687600644034</c:v>
                </c:pt>
                <c:pt idx="37" formatCode="0">
                  <c:v>3.7449275362318768</c:v>
                </c:pt>
                <c:pt idx="38" formatCode="0">
                  <c:v>3.7148550724637599</c:v>
                </c:pt>
                <c:pt idx="39" formatCode="0">
                  <c:v>3.4773550724637601</c:v>
                </c:pt>
                <c:pt idx="40" formatCode="0">
                  <c:v>2.8783212560386402</c:v>
                </c:pt>
                <c:pt idx="41" formatCode="0">
                  <c:v>1.9735090494658734</c:v>
                </c:pt>
                <c:pt idx="42" formatCode="0">
                  <c:v>1.7306671691239934</c:v>
                </c:pt>
                <c:pt idx="43" formatCode="0">
                  <c:v>1.5167689900084234</c:v>
                </c:pt>
                <c:pt idx="44" formatCode="0">
                  <c:v>1.3802069275753432</c:v>
                </c:pt>
                <c:pt idx="45" formatCode="0">
                  <c:v>1.2766778401752898</c:v>
                </c:pt>
                <c:pt idx="46" formatCode="0">
                  <c:v>1.1618237287694531</c:v>
                </c:pt>
                <c:pt idx="47" formatCode="0">
                  <c:v>1.0284712218190191</c:v>
                </c:pt>
                <c:pt idx="48" formatCode="0">
                  <c:v>0.95971061061358698</c:v>
                </c:pt>
                <c:pt idx="49" formatCode="0">
                  <c:v>1.0559749784296804</c:v>
                </c:pt>
                <c:pt idx="50" formatCode="0">
                  <c:v>1.0168128654970756</c:v>
                </c:pt>
                <c:pt idx="51" formatCode="0">
                  <c:v>0.95405982905982867</c:v>
                </c:pt>
                <c:pt idx="52" formatCode="0">
                  <c:v>0.88461538461538203</c:v>
                </c:pt>
                <c:pt idx="53" formatCode="0">
                  <c:v>0.87120542292955838</c:v>
                </c:pt>
                <c:pt idx="54" formatCode="0">
                  <c:v>0.92226255293405701</c:v>
                </c:pt>
                <c:pt idx="55" formatCode="0">
                  <c:v>0.80123080690231296</c:v>
                </c:pt>
                <c:pt idx="56" formatCode="0">
                  <c:v>1.2215476754950423</c:v>
                </c:pt>
                <c:pt idx="57" formatCode="0">
                  <c:v>1.543450918450916</c:v>
                </c:pt>
                <c:pt idx="58" formatCode="0">
                  <c:v>2.3905363043294034</c:v>
                </c:pt>
                <c:pt idx="59" formatCode="0">
                  <c:v>2.5854812492743466</c:v>
                </c:pt>
                <c:pt idx="60" formatCode="0">
                  <c:v>2.8414190052121033</c:v>
                </c:pt>
                <c:pt idx="61" formatCode="0">
                  <c:v>3.5685817396343666</c:v>
                </c:pt>
                <c:pt idx="62" formatCode="0">
                  <c:v>3.4265407624870066</c:v>
                </c:pt>
                <c:pt idx="63" formatCode="0">
                  <c:v>3.0768690568830963</c:v>
                </c:pt>
                <c:pt idx="64" formatCode="0">
                  <c:v>2.5542082381696467</c:v>
                </c:pt>
                <c:pt idx="65" formatCode="0">
                  <c:v>2.5766195856873768</c:v>
                </c:pt>
                <c:pt idx="66" formatCode="0">
                  <c:v>3.1556349206349132</c:v>
                </c:pt>
                <c:pt idx="67" formatCode="0">
                  <c:v>2.9935978835978769</c:v>
                </c:pt>
                <c:pt idx="68" formatCode="0">
                  <c:v>3.0907407407407366</c:v>
                </c:pt>
                <c:pt idx="69" formatCode="0">
                  <c:v>3.0621693121693099</c:v>
                </c:pt>
                <c:pt idx="70" formatCode="0">
                  <c:v>3.1355311355311333</c:v>
                </c:pt>
                <c:pt idx="71" formatCode="0">
                  <c:v>3.8642468642468599</c:v>
                </c:pt>
                <c:pt idx="72" formatCode="0">
                  <c:v>4.8285325785325739</c:v>
                </c:pt>
                <c:pt idx="73" formatCode="0">
                  <c:v>4.990925740925733</c:v>
                </c:pt>
                <c:pt idx="74" formatCode="0">
                  <c:v>5.0031063707534225</c:v>
                </c:pt>
                <c:pt idx="75" formatCode="0">
                  <c:v>3.9412016088486634</c:v>
                </c:pt>
                <c:pt idx="76" formatCode="0">
                  <c:v>3.4217765894236472</c:v>
                </c:pt>
                <c:pt idx="77" formatCode="0">
                  <c:v>2.598385261061317</c:v>
                </c:pt>
                <c:pt idx="78" formatCode="0">
                  <c:v>2.4713019277279833</c:v>
                </c:pt>
                <c:pt idx="79" formatCode="0">
                  <c:v>2.6433161879775366</c:v>
                </c:pt>
                <c:pt idx="80" formatCode="0">
                  <c:v>2.9405637254901933</c:v>
                </c:pt>
                <c:pt idx="81" formatCode="0">
                  <c:v>2.9335674568334764</c:v>
                </c:pt>
                <c:pt idx="82" formatCode="0">
                  <c:v>2.8878158228465498</c:v>
                </c:pt>
                <c:pt idx="83" formatCode="0">
                  <c:v>2.9179612143364797</c:v>
                </c:pt>
                <c:pt idx="84" formatCode="0">
                  <c:v>3.0887074829931969</c:v>
                </c:pt>
                <c:pt idx="85" formatCode="0">
                  <c:v>3.65352229780801</c:v>
                </c:pt>
                <c:pt idx="86" formatCode="0">
                  <c:v>3.6332424877707865</c:v>
                </c:pt>
                <c:pt idx="87" formatCode="0">
                  <c:v>3.2457821703104668</c:v>
                </c:pt>
                <c:pt idx="88" formatCode="0">
                  <c:v>2.3976340221623165</c:v>
                </c:pt>
                <c:pt idx="89" formatCode="0">
                  <c:v>2.0255504352278466</c:v>
                </c:pt>
                <c:pt idx="90" formatCode="0">
                  <c:v>2.2102947033054501</c:v>
                </c:pt>
                <c:pt idx="91" formatCode="0">
                  <c:v>2.0916672523250601</c:v>
                </c:pt>
                <c:pt idx="92" formatCode="0">
                  <c:v>2.143894594874983</c:v>
                </c:pt>
                <c:pt idx="93" formatCode="0">
                  <c:v>2.1201778957196868</c:v>
                </c:pt>
                <c:pt idx="94" formatCode="0">
                  <c:v>2.1646507573280966</c:v>
                </c:pt>
                <c:pt idx="95" formatCode="0">
                  <c:v>2.4992372234935103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EB-491D-9FF4-D441293B1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2664864"/>
        <c:axId val="1032661504"/>
      </c:lineChart>
      <c:dateAx>
        <c:axId val="10326648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32661504"/>
        <c:crosses val="autoZero"/>
        <c:auto val="1"/>
        <c:lblOffset val="100"/>
        <c:baseTimeUnit val="months"/>
        <c:majorUnit val="12"/>
        <c:majorTimeUnit val="months"/>
      </c:dateAx>
      <c:valAx>
        <c:axId val="10326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326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Virkni á fasteignamarkaði</a:t>
            </a:r>
            <a:br>
              <a:rPr lang="is-IS"/>
            </a:br>
            <a:r>
              <a:rPr lang="is-IS" sz="1100" i="1"/>
              <a:t>Kaupsamningar sem hlutfall af fullbúnum íbúðum</a:t>
            </a:r>
            <a:endParaRPr lang="is-IS" i="1"/>
          </a:p>
        </c:rich>
      </c:tx>
      <c:layout>
        <c:manualLayout>
          <c:xMode val="edge"/>
          <c:yMode val="edge"/>
          <c:x val="1.845122484689414E-2"/>
          <c:y val="2.1611883472808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Virkni!$B$1</c:f>
              <c:strCache>
                <c:ptCount val="1"/>
                <c:pt idx="0">
                  <c:v>Höfuðborgarsvæðið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Virkni!$A$2:$A$20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Virkni!$B$2:$B$20</c:f>
              <c:numCache>
                <c:formatCode>0%</c:formatCode>
                <c:ptCount val="19"/>
                <c:pt idx="0">
                  <c:v>0.11495556580374169</c:v>
                </c:pt>
                <c:pt idx="1">
                  <c:v>3.8827016675002136E-2</c:v>
                </c:pt>
                <c:pt idx="2">
                  <c:v>2.3307044447689985E-2</c:v>
                </c:pt>
                <c:pt idx="3">
                  <c:v>3.3975813005664657E-2</c:v>
                </c:pt>
                <c:pt idx="4">
                  <c:v>5.4617062530295683E-2</c:v>
                </c:pt>
                <c:pt idx="5">
                  <c:v>6.1220555455147901E-2</c:v>
                </c:pt>
                <c:pt idx="6">
                  <c:v>6.5923151483240988E-2</c:v>
                </c:pt>
                <c:pt idx="7">
                  <c:v>7.0986223537662402E-2</c:v>
                </c:pt>
                <c:pt idx="8">
                  <c:v>8.2212414179627297E-2</c:v>
                </c:pt>
                <c:pt idx="9">
                  <c:v>8.7619510052139332E-2</c:v>
                </c:pt>
                <c:pt idx="10">
                  <c:v>7.6514262502256722E-2</c:v>
                </c:pt>
                <c:pt idx="11">
                  <c:v>8.3300882297310835E-2</c:v>
                </c:pt>
                <c:pt idx="12">
                  <c:v>7.7873544596375258E-2</c:v>
                </c:pt>
                <c:pt idx="13">
                  <c:v>9.4615597521769679E-2</c:v>
                </c:pt>
                <c:pt idx="14">
                  <c:v>9.2574974146845915E-2</c:v>
                </c:pt>
                <c:pt idx="15">
                  <c:v>6.3494135604113114E-2</c:v>
                </c:pt>
                <c:pt idx="16">
                  <c:v>5.7931129721145405E-2</c:v>
                </c:pt>
                <c:pt idx="17">
                  <c:v>7.5162801435153567E-2</c:v>
                </c:pt>
                <c:pt idx="18">
                  <c:v>7.246995437428265E-2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06-431C-B562-F6343C21DF8D}"/>
            </c:ext>
          </c:extLst>
        </c:ser>
        <c:ser>
          <c:idx val="1"/>
          <c:order val="1"/>
          <c:tx>
            <c:strRef>
              <c:f>Virkni!$C$1</c:f>
              <c:strCache>
                <c:ptCount val="1"/>
                <c:pt idx="0">
                  <c:v>Akureyri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Virkni!$A$2:$A$20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Virkni!$C$2:$C$20</c:f>
              <c:numCache>
                <c:formatCode>0%</c:formatCode>
                <c:ptCount val="19"/>
                <c:pt idx="0">
                  <c:v>9.9081753554502369E-2</c:v>
                </c:pt>
                <c:pt idx="1">
                  <c:v>4.2298253212068718E-2</c:v>
                </c:pt>
                <c:pt idx="2">
                  <c:v>3.0449159548084873E-2</c:v>
                </c:pt>
                <c:pt idx="3">
                  <c:v>3.6519142003801248E-2</c:v>
                </c:pt>
                <c:pt idx="4">
                  <c:v>5.2638682683223109E-2</c:v>
                </c:pt>
                <c:pt idx="5">
                  <c:v>5.1968925796946154E-2</c:v>
                </c:pt>
                <c:pt idx="6">
                  <c:v>6.658644203770557E-2</c:v>
                </c:pt>
                <c:pt idx="7">
                  <c:v>7.4869878553316435E-2</c:v>
                </c:pt>
                <c:pt idx="8">
                  <c:v>7.9889444590681757E-2</c:v>
                </c:pt>
                <c:pt idx="9">
                  <c:v>8.6427824267782422E-2</c:v>
                </c:pt>
                <c:pt idx="10">
                  <c:v>9.8973892713339395E-2</c:v>
                </c:pt>
                <c:pt idx="11">
                  <c:v>9.4137396694214878E-2</c:v>
                </c:pt>
                <c:pt idx="12">
                  <c:v>8.4750063435676218E-2</c:v>
                </c:pt>
                <c:pt idx="13">
                  <c:v>0.10580836108028117</c:v>
                </c:pt>
                <c:pt idx="14">
                  <c:v>0.11977209358710146</c:v>
                </c:pt>
                <c:pt idx="15">
                  <c:v>7.1352628470171292E-2</c:v>
                </c:pt>
                <c:pt idx="16">
                  <c:v>6.1030689056166765E-2</c:v>
                </c:pt>
                <c:pt idx="17">
                  <c:v>8.6892153513267276E-2</c:v>
                </c:pt>
                <c:pt idx="18">
                  <c:v>8.5025238362310712E-2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06-431C-B562-F6343C21DF8D}"/>
            </c:ext>
          </c:extLst>
        </c:ser>
        <c:ser>
          <c:idx val="2"/>
          <c:order val="2"/>
          <c:tx>
            <c:strRef>
              <c:f>Virkni!$D$1</c:f>
              <c:strCache>
                <c:ptCount val="1"/>
                <c:pt idx="0">
                  <c:v>Önnur sveitarfélög NA-landi</c:v>
                </c:pt>
              </c:strCache>
            </c:strRef>
          </c:tx>
          <c:spPr>
            <a:ln w="28575" cap="rnd">
              <a:solidFill>
                <a:srgbClr val="B39271"/>
              </a:solidFill>
              <a:round/>
            </a:ln>
            <a:effectLst/>
          </c:spPr>
          <c:marker>
            <c:symbol val="none"/>
          </c:marker>
          <c:cat>
            <c:numRef>
              <c:f>Virkni!$A$2:$A$20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Virkni!$D$2:$D$20</c:f>
              <c:numCache>
                <c:formatCode>0%</c:formatCode>
                <c:ptCount val="19"/>
                <c:pt idx="0">
                  <c:v>4.4099879178413209E-2</c:v>
                </c:pt>
                <c:pt idx="1">
                  <c:v>3.0907278165503489E-2</c:v>
                </c:pt>
                <c:pt idx="2">
                  <c:v>1.6758675078864353E-2</c:v>
                </c:pt>
                <c:pt idx="3">
                  <c:v>1.7756097560975608E-2</c:v>
                </c:pt>
                <c:pt idx="4">
                  <c:v>2.1114369501466276E-2</c:v>
                </c:pt>
                <c:pt idx="5">
                  <c:v>2.6674454828660436E-2</c:v>
                </c:pt>
                <c:pt idx="6">
                  <c:v>2.588052150223779E-2</c:v>
                </c:pt>
                <c:pt idx="7">
                  <c:v>2.9577738859700331E-2</c:v>
                </c:pt>
                <c:pt idx="8">
                  <c:v>4.0593286494925843E-2</c:v>
                </c:pt>
                <c:pt idx="9">
                  <c:v>4.4149247899980468E-2</c:v>
                </c:pt>
                <c:pt idx="10">
                  <c:v>5.5892124291577097E-2</c:v>
                </c:pt>
                <c:pt idx="11">
                  <c:v>3.9471125802061052E-2</c:v>
                </c:pt>
                <c:pt idx="12">
                  <c:v>4.4027565084226644E-2</c:v>
                </c:pt>
                <c:pt idx="13">
                  <c:v>4.322050105182635E-2</c:v>
                </c:pt>
                <c:pt idx="14">
                  <c:v>6.1570325739032199E-2</c:v>
                </c:pt>
                <c:pt idx="15">
                  <c:v>4.7067612999626446E-2</c:v>
                </c:pt>
                <c:pt idx="16">
                  <c:v>4.4624746450304259E-2</c:v>
                </c:pt>
                <c:pt idx="17">
                  <c:v>5.0761421319796954E-2</c:v>
                </c:pt>
                <c:pt idx="18">
                  <c:v>4.3060498220640571E-2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06-431C-B562-F6343C21D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3210560"/>
        <c:axId val="2053208640"/>
      </c:lineChart>
      <c:catAx>
        <c:axId val="20532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53208640"/>
        <c:crosses val="autoZero"/>
        <c:auto val="1"/>
        <c:lblAlgn val="ctr"/>
        <c:lblOffset val="100"/>
        <c:noMultiLvlLbl val="0"/>
      </c:catAx>
      <c:valAx>
        <c:axId val="20532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5321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Hlutdeild fyrstu kaupenda</a:t>
            </a:r>
            <a:br>
              <a:rPr lang="is-IS"/>
            </a:br>
            <a:r>
              <a:rPr lang="is-IS" sz="1100" i="1"/>
              <a:t>Hlutfall kaupsamninga fyrstu kaupenda af heildarfjölda</a:t>
            </a:r>
            <a:endParaRPr lang="is-IS" i="1"/>
          </a:p>
        </c:rich>
      </c:tx>
      <c:layout>
        <c:manualLayout>
          <c:xMode val="edge"/>
          <c:yMode val="edge"/>
          <c:x val="3.3590113735783016E-2"/>
          <c:y val="1.9551932318497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0266892112145107"/>
          <c:y val="0.19112013841331194"/>
          <c:w val="0.87788670166229221"/>
          <c:h val="0.59415063660527134"/>
        </c:manualLayout>
      </c:layout>
      <c:lineChart>
        <c:grouping val="standard"/>
        <c:varyColors val="0"/>
        <c:ser>
          <c:idx val="0"/>
          <c:order val="0"/>
          <c:tx>
            <c:strRef>
              <c:f>Virkni!$B$29</c:f>
              <c:strCache>
                <c:ptCount val="1"/>
                <c:pt idx="0">
                  <c:v>Höfuðborgarsvæðið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Virkni!$A$30:$A$48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Virkni!$B$30:$B$48</c:f>
              <c:numCache>
                <c:formatCode>0%</c:formatCode>
                <c:ptCount val="19"/>
                <c:pt idx="0">
                  <c:v>0.31432288843109618</c:v>
                </c:pt>
                <c:pt idx="1">
                  <c:v>0.2965755576500157</c:v>
                </c:pt>
                <c:pt idx="2">
                  <c:v>0.23812010443864229</c:v>
                </c:pt>
                <c:pt idx="3">
                  <c:v>0.31952873973580864</c:v>
                </c:pt>
                <c:pt idx="4">
                  <c:v>0.33059684934546263</c:v>
                </c:pt>
                <c:pt idx="5">
                  <c:v>0.33261169061208423</c:v>
                </c:pt>
                <c:pt idx="6">
                  <c:v>0.30186966781630059</c:v>
                </c:pt>
                <c:pt idx="7">
                  <c:v>0.29537843268586739</c:v>
                </c:pt>
                <c:pt idx="8">
                  <c:v>0.29356625479335324</c:v>
                </c:pt>
                <c:pt idx="9">
                  <c:v>0.29937986541760125</c:v>
                </c:pt>
                <c:pt idx="10">
                  <c:v>0.31396549181536648</c:v>
                </c:pt>
                <c:pt idx="11">
                  <c:v>0.32923734473086685</c:v>
                </c:pt>
                <c:pt idx="12">
                  <c:v>0.33855755894590844</c:v>
                </c:pt>
                <c:pt idx="13">
                  <c:v>0.37061206120612061</c:v>
                </c:pt>
                <c:pt idx="14">
                  <c:v>0.37343610366398572</c:v>
                </c:pt>
                <c:pt idx="15">
                  <c:v>0.33022299541356953</c:v>
                </c:pt>
                <c:pt idx="16">
                  <c:v>0.32828196832964412</c:v>
                </c:pt>
                <c:pt idx="17">
                  <c:v>0.32736114665984128</c:v>
                </c:pt>
                <c:pt idx="18">
                  <c:v>0.34659685863874345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AF-444C-B3E6-308B0BF03AE2}"/>
            </c:ext>
          </c:extLst>
        </c:ser>
        <c:ser>
          <c:idx val="1"/>
          <c:order val="1"/>
          <c:tx>
            <c:strRef>
              <c:f>Virkni!$C$29</c:f>
              <c:strCache>
                <c:ptCount val="1"/>
                <c:pt idx="0">
                  <c:v>Akureyri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Virkni!$A$30:$A$48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Virkni!$C$30:$C$48</c:f>
              <c:numCache>
                <c:formatCode>0%</c:formatCode>
                <c:ptCount val="19"/>
                <c:pt idx="0">
                  <c:v>0.33781763826606875</c:v>
                </c:pt>
                <c:pt idx="1">
                  <c:v>0.26279863481228671</c:v>
                </c:pt>
                <c:pt idx="2">
                  <c:v>0.26244343891402716</c:v>
                </c:pt>
                <c:pt idx="3">
                  <c:v>0.27509293680297398</c:v>
                </c:pt>
                <c:pt idx="4">
                  <c:v>0.3</c:v>
                </c:pt>
                <c:pt idx="5">
                  <c:v>0.26804123711340205</c:v>
                </c:pt>
                <c:pt idx="6">
                  <c:v>0.29919678714859438</c:v>
                </c:pt>
                <c:pt idx="7">
                  <c:v>0.28163992869875221</c:v>
                </c:pt>
                <c:pt idx="8">
                  <c:v>0.26194398682042835</c:v>
                </c:pt>
                <c:pt idx="9">
                  <c:v>0.264750378214826</c:v>
                </c:pt>
                <c:pt idx="10">
                  <c:v>0.29265091863517062</c:v>
                </c:pt>
                <c:pt idx="11">
                  <c:v>0.30864197530864196</c:v>
                </c:pt>
                <c:pt idx="12">
                  <c:v>0.35479041916167664</c:v>
                </c:pt>
                <c:pt idx="13">
                  <c:v>0.33216783216783219</c:v>
                </c:pt>
                <c:pt idx="14">
                  <c:v>0.31275303643724695</c:v>
                </c:pt>
                <c:pt idx="15">
                  <c:v>0.27483443708609273</c:v>
                </c:pt>
                <c:pt idx="16">
                  <c:v>0.26375711574952559</c:v>
                </c:pt>
                <c:pt idx="17">
                  <c:v>0.27391874180865006</c:v>
                </c:pt>
                <c:pt idx="18">
                  <c:v>0.26385224274406333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AF-444C-B3E6-308B0BF03AE2}"/>
            </c:ext>
          </c:extLst>
        </c:ser>
        <c:ser>
          <c:idx val="2"/>
          <c:order val="2"/>
          <c:tx>
            <c:strRef>
              <c:f>Virkni!$D$29</c:f>
              <c:strCache>
                <c:ptCount val="1"/>
                <c:pt idx="0">
                  <c:v>Önnur sveitarfélög á NA-landi</c:v>
                </c:pt>
              </c:strCache>
            </c:strRef>
          </c:tx>
          <c:spPr>
            <a:ln w="28575" cap="rnd">
              <a:solidFill>
                <a:srgbClr val="B39271"/>
              </a:solidFill>
              <a:round/>
            </a:ln>
            <a:effectLst/>
          </c:spPr>
          <c:marker>
            <c:symbol val="none"/>
          </c:marker>
          <c:cat>
            <c:numRef>
              <c:f>Virkni!$A$30:$A$48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Virkni!$D$30:$D$48</c:f>
              <c:numCache>
                <c:formatCode>0%</c:formatCode>
                <c:ptCount val="19"/>
                <c:pt idx="0">
                  <c:v>0.35616438356164382</c:v>
                </c:pt>
                <c:pt idx="1">
                  <c:v>0.3032258064516129</c:v>
                </c:pt>
                <c:pt idx="2">
                  <c:v>0.32941176470588235</c:v>
                </c:pt>
                <c:pt idx="3">
                  <c:v>0.35164835164835168</c:v>
                </c:pt>
                <c:pt idx="4">
                  <c:v>0.3611111111111111</c:v>
                </c:pt>
                <c:pt idx="5">
                  <c:v>0.35036496350364965</c:v>
                </c:pt>
                <c:pt idx="6">
                  <c:v>0.38345864661654133</c:v>
                </c:pt>
                <c:pt idx="7">
                  <c:v>0.38157894736842107</c:v>
                </c:pt>
                <c:pt idx="8">
                  <c:v>0.30288461538461536</c:v>
                </c:pt>
                <c:pt idx="9">
                  <c:v>0.32743362831858408</c:v>
                </c:pt>
                <c:pt idx="10">
                  <c:v>0.38811188811188813</c:v>
                </c:pt>
                <c:pt idx="11">
                  <c:v>0.33990147783251229</c:v>
                </c:pt>
                <c:pt idx="12">
                  <c:v>0.36956521739130432</c:v>
                </c:pt>
                <c:pt idx="13">
                  <c:v>0.35398230088495575</c:v>
                </c:pt>
                <c:pt idx="14">
                  <c:v>0.36085626911314983</c:v>
                </c:pt>
                <c:pt idx="15">
                  <c:v>0.34523809523809523</c:v>
                </c:pt>
                <c:pt idx="16">
                  <c:v>0.28099173553719009</c:v>
                </c:pt>
                <c:pt idx="17">
                  <c:v>0.3</c:v>
                </c:pt>
                <c:pt idx="18">
                  <c:v>0.29338842975206614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AF-444C-B3E6-308B0BF03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919072"/>
        <c:axId val="1016922912"/>
      </c:lineChart>
      <c:catAx>
        <c:axId val="10169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16922912"/>
        <c:crosses val="autoZero"/>
        <c:auto val="1"/>
        <c:lblAlgn val="ctr"/>
        <c:lblOffset val="100"/>
        <c:noMultiLvlLbl val="0"/>
      </c:catAx>
      <c:valAx>
        <c:axId val="10169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169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333908160632268E-2"/>
          <c:y val="0.87435992688602859"/>
          <c:w val="0.87370887138653464"/>
          <c:h val="0.12478657940383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Framboð íbúða til sölu á Norðausturlandi</a:t>
            </a:r>
          </a:p>
        </c:rich>
      </c:tx>
      <c:layout>
        <c:manualLayout>
          <c:xMode val="edge"/>
          <c:yMode val="edge"/>
          <c:x val="5.3290059525851171E-3"/>
          <c:y val="2.4379518860011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'Framboð norðaustur'!$C$1</c:f>
              <c:strCache>
                <c:ptCount val="1"/>
                <c:pt idx="0">
                  <c:v>Akureyri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'Framboð norðaustur'!$A$2:$A$2213</c:f>
              <c:numCache>
                <c:formatCode>m/d/yyyy</c:formatCode>
                <c:ptCount val="2212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  <c:pt idx="8">
                  <c:v>43252</c:v>
                </c:pt>
                <c:pt idx="9">
                  <c:v>43282</c:v>
                </c:pt>
                <c:pt idx="10">
                  <c:v>43313</c:v>
                </c:pt>
                <c:pt idx="11">
                  <c:v>43344</c:v>
                </c:pt>
                <c:pt idx="12">
                  <c:v>43374</c:v>
                </c:pt>
                <c:pt idx="13">
                  <c:v>43405</c:v>
                </c:pt>
                <c:pt idx="14">
                  <c:v>43435</c:v>
                </c:pt>
                <c:pt idx="15">
                  <c:v>43497</c:v>
                </c:pt>
                <c:pt idx="16">
                  <c:v>43502</c:v>
                </c:pt>
                <c:pt idx="17">
                  <c:v>43525</c:v>
                </c:pt>
                <c:pt idx="18">
                  <c:v>43536</c:v>
                </c:pt>
                <c:pt idx="19">
                  <c:v>43537</c:v>
                </c:pt>
                <c:pt idx="20">
                  <c:v>43538</c:v>
                </c:pt>
                <c:pt idx="21">
                  <c:v>43539</c:v>
                </c:pt>
                <c:pt idx="22">
                  <c:v>43540</c:v>
                </c:pt>
                <c:pt idx="23">
                  <c:v>43541</c:v>
                </c:pt>
                <c:pt idx="24">
                  <c:v>43542</c:v>
                </c:pt>
                <c:pt idx="25">
                  <c:v>43543</c:v>
                </c:pt>
                <c:pt idx="26">
                  <c:v>43544</c:v>
                </c:pt>
                <c:pt idx="27">
                  <c:v>43556</c:v>
                </c:pt>
                <c:pt idx="28">
                  <c:v>43621</c:v>
                </c:pt>
                <c:pt idx="29">
                  <c:v>43622</c:v>
                </c:pt>
                <c:pt idx="30">
                  <c:v>43623</c:v>
                </c:pt>
                <c:pt idx="31">
                  <c:v>43624</c:v>
                </c:pt>
                <c:pt idx="32">
                  <c:v>43625</c:v>
                </c:pt>
                <c:pt idx="33">
                  <c:v>43626</c:v>
                </c:pt>
                <c:pt idx="34">
                  <c:v>43627</c:v>
                </c:pt>
                <c:pt idx="35">
                  <c:v>43628</c:v>
                </c:pt>
                <c:pt idx="36">
                  <c:v>43629</c:v>
                </c:pt>
                <c:pt idx="37">
                  <c:v>43630</c:v>
                </c:pt>
                <c:pt idx="38">
                  <c:v>43631</c:v>
                </c:pt>
                <c:pt idx="39">
                  <c:v>43632</c:v>
                </c:pt>
                <c:pt idx="40">
                  <c:v>43633</c:v>
                </c:pt>
                <c:pt idx="41">
                  <c:v>43634</c:v>
                </c:pt>
                <c:pt idx="42">
                  <c:v>43635</c:v>
                </c:pt>
                <c:pt idx="43">
                  <c:v>43636</c:v>
                </c:pt>
                <c:pt idx="44">
                  <c:v>43637</c:v>
                </c:pt>
                <c:pt idx="45">
                  <c:v>43638</c:v>
                </c:pt>
                <c:pt idx="46">
                  <c:v>43639</c:v>
                </c:pt>
                <c:pt idx="47">
                  <c:v>43640</c:v>
                </c:pt>
                <c:pt idx="48">
                  <c:v>43641</c:v>
                </c:pt>
                <c:pt idx="49">
                  <c:v>43642</c:v>
                </c:pt>
                <c:pt idx="50">
                  <c:v>43643</c:v>
                </c:pt>
                <c:pt idx="51">
                  <c:v>43644</c:v>
                </c:pt>
                <c:pt idx="52">
                  <c:v>43645</c:v>
                </c:pt>
                <c:pt idx="53">
                  <c:v>43646</c:v>
                </c:pt>
                <c:pt idx="54">
                  <c:v>43647</c:v>
                </c:pt>
                <c:pt idx="55">
                  <c:v>43648</c:v>
                </c:pt>
                <c:pt idx="56">
                  <c:v>43649</c:v>
                </c:pt>
                <c:pt idx="57">
                  <c:v>43650</c:v>
                </c:pt>
                <c:pt idx="58">
                  <c:v>43651</c:v>
                </c:pt>
                <c:pt idx="59">
                  <c:v>43652</c:v>
                </c:pt>
                <c:pt idx="60">
                  <c:v>43653</c:v>
                </c:pt>
                <c:pt idx="61">
                  <c:v>43654</c:v>
                </c:pt>
                <c:pt idx="62">
                  <c:v>43655</c:v>
                </c:pt>
                <c:pt idx="63">
                  <c:v>43656</c:v>
                </c:pt>
                <c:pt idx="64">
                  <c:v>43657</c:v>
                </c:pt>
                <c:pt idx="65">
                  <c:v>43658</c:v>
                </c:pt>
                <c:pt idx="66">
                  <c:v>43659</c:v>
                </c:pt>
                <c:pt idx="67">
                  <c:v>43660</c:v>
                </c:pt>
                <c:pt idx="68">
                  <c:v>43661</c:v>
                </c:pt>
                <c:pt idx="69">
                  <c:v>43662</c:v>
                </c:pt>
                <c:pt idx="70">
                  <c:v>43663</c:v>
                </c:pt>
                <c:pt idx="71">
                  <c:v>43664</c:v>
                </c:pt>
                <c:pt idx="72">
                  <c:v>43665</c:v>
                </c:pt>
                <c:pt idx="73">
                  <c:v>43666</c:v>
                </c:pt>
                <c:pt idx="74">
                  <c:v>43667</c:v>
                </c:pt>
                <c:pt idx="75">
                  <c:v>43668</c:v>
                </c:pt>
                <c:pt idx="76">
                  <c:v>43669</c:v>
                </c:pt>
                <c:pt idx="77">
                  <c:v>43670</c:v>
                </c:pt>
                <c:pt idx="78">
                  <c:v>43671</c:v>
                </c:pt>
                <c:pt idx="79">
                  <c:v>43672</c:v>
                </c:pt>
                <c:pt idx="80">
                  <c:v>43673</c:v>
                </c:pt>
                <c:pt idx="81">
                  <c:v>43674</c:v>
                </c:pt>
                <c:pt idx="82">
                  <c:v>43675</c:v>
                </c:pt>
                <c:pt idx="83">
                  <c:v>43676</c:v>
                </c:pt>
                <c:pt idx="84">
                  <c:v>43677</c:v>
                </c:pt>
                <c:pt idx="85">
                  <c:v>43678</c:v>
                </c:pt>
                <c:pt idx="86">
                  <c:v>43679</c:v>
                </c:pt>
                <c:pt idx="87">
                  <c:v>43680</c:v>
                </c:pt>
                <c:pt idx="88">
                  <c:v>43681</c:v>
                </c:pt>
                <c:pt idx="89">
                  <c:v>43682</c:v>
                </c:pt>
                <c:pt idx="90">
                  <c:v>43683</c:v>
                </c:pt>
                <c:pt idx="91">
                  <c:v>43684</c:v>
                </c:pt>
                <c:pt idx="92">
                  <c:v>43685</c:v>
                </c:pt>
                <c:pt idx="93">
                  <c:v>43686</c:v>
                </c:pt>
                <c:pt idx="94">
                  <c:v>43687</c:v>
                </c:pt>
                <c:pt idx="95">
                  <c:v>43688</c:v>
                </c:pt>
                <c:pt idx="96">
                  <c:v>43689</c:v>
                </c:pt>
                <c:pt idx="97">
                  <c:v>43690</c:v>
                </c:pt>
                <c:pt idx="98">
                  <c:v>43691</c:v>
                </c:pt>
                <c:pt idx="99">
                  <c:v>43692</c:v>
                </c:pt>
                <c:pt idx="100">
                  <c:v>43693</c:v>
                </c:pt>
                <c:pt idx="101">
                  <c:v>43694</c:v>
                </c:pt>
                <c:pt idx="102">
                  <c:v>43695</c:v>
                </c:pt>
                <c:pt idx="103">
                  <c:v>43696</c:v>
                </c:pt>
                <c:pt idx="104">
                  <c:v>43697</c:v>
                </c:pt>
                <c:pt idx="105">
                  <c:v>43698</c:v>
                </c:pt>
                <c:pt idx="106">
                  <c:v>43699</c:v>
                </c:pt>
                <c:pt idx="107">
                  <c:v>43700</c:v>
                </c:pt>
                <c:pt idx="108">
                  <c:v>43701</c:v>
                </c:pt>
                <c:pt idx="109">
                  <c:v>43702</c:v>
                </c:pt>
                <c:pt idx="110">
                  <c:v>43703</c:v>
                </c:pt>
                <c:pt idx="111">
                  <c:v>43704</c:v>
                </c:pt>
                <c:pt idx="112">
                  <c:v>43705</c:v>
                </c:pt>
                <c:pt idx="113">
                  <c:v>43706</c:v>
                </c:pt>
                <c:pt idx="114">
                  <c:v>43707</c:v>
                </c:pt>
                <c:pt idx="115">
                  <c:v>43708</c:v>
                </c:pt>
                <c:pt idx="116">
                  <c:v>43709</c:v>
                </c:pt>
                <c:pt idx="117">
                  <c:v>43710</c:v>
                </c:pt>
                <c:pt idx="118">
                  <c:v>43711</c:v>
                </c:pt>
                <c:pt idx="119">
                  <c:v>43712</c:v>
                </c:pt>
                <c:pt idx="120">
                  <c:v>43713</c:v>
                </c:pt>
                <c:pt idx="121">
                  <c:v>43714</c:v>
                </c:pt>
                <c:pt idx="122">
                  <c:v>43715</c:v>
                </c:pt>
                <c:pt idx="123">
                  <c:v>43716</c:v>
                </c:pt>
                <c:pt idx="124">
                  <c:v>43717</c:v>
                </c:pt>
                <c:pt idx="125">
                  <c:v>43718</c:v>
                </c:pt>
                <c:pt idx="126">
                  <c:v>43719</c:v>
                </c:pt>
                <c:pt idx="127">
                  <c:v>43720</c:v>
                </c:pt>
                <c:pt idx="128">
                  <c:v>43721</c:v>
                </c:pt>
                <c:pt idx="129">
                  <c:v>43722</c:v>
                </c:pt>
                <c:pt idx="130">
                  <c:v>43723</c:v>
                </c:pt>
                <c:pt idx="131">
                  <c:v>43724</c:v>
                </c:pt>
                <c:pt idx="132">
                  <c:v>43725</c:v>
                </c:pt>
                <c:pt idx="133">
                  <c:v>43726</c:v>
                </c:pt>
                <c:pt idx="134">
                  <c:v>43727</c:v>
                </c:pt>
                <c:pt idx="135">
                  <c:v>43728</c:v>
                </c:pt>
                <c:pt idx="136">
                  <c:v>43729</c:v>
                </c:pt>
                <c:pt idx="137">
                  <c:v>43730</c:v>
                </c:pt>
                <c:pt idx="138">
                  <c:v>43731</c:v>
                </c:pt>
                <c:pt idx="139">
                  <c:v>43732</c:v>
                </c:pt>
                <c:pt idx="140">
                  <c:v>43733</c:v>
                </c:pt>
                <c:pt idx="141">
                  <c:v>43734</c:v>
                </c:pt>
                <c:pt idx="142">
                  <c:v>43735</c:v>
                </c:pt>
                <c:pt idx="143">
                  <c:v>43736</c:v>
                </c:pt>
                <c:pt idx="144">
                  <c:v>43737</c:v>
                </c:pt>
                <c:pt idx="145">
                  <c:v>43738</c:v>
                </c:pt>
                <c:pt idx="146">
                  <c:v>43739</c:v>
                </c:pt>
                <c:pt idx="147">
                  <c:v>43740</c:v>
                </c:pt>
                <c:pt idx="148">
                  <c:v>43741</c:v>
                </c:pt>
                <c:pt idx="149">
                  <c:v>43742</c:v>
                </c:pt>
                <c:pt idx="150">
                  <c:v>43743</c:v>
                </c:pt>
                <c:pt idx="151">
                  <c:v>43744</c:v>
                </c:pt>
                <c:pt idx="152">
                  <c:v>43745</c:v>
                </c:pt>
                <c:pt idx="153">
                  <c:v>43746</c:v>
                </c:pt>
                <c:pt idx="154">
                  <c:v>43747</c:v>
                </c:pt>
                <c:pt idx="155">
                  <c:v>43748</c:v>
                </c:pt>
                <c:pt idx="156">
                  <c:v>43749</c:v>
                </c:pt>
                <c:pt idx="157">
                  <c:v>43750</c:v>
                </c:pt>
                <c:pt idx="158">
                  <c:v>43751</c:v>
                </c:pt>
                <c:pt idx="159">
                  <c:v>43752</c:v>
                </c:pt>
                <c:pt idx="160">
                  <c:v>43753</c:v>
                </c:pt>
                <c:pt idx="161">
                  <c:v>43754</c:v>
                </c:pt>
                <c:pt idx="162">
                  <c:v>43755</c:v>
                </c:pt>
                <c:pt idx="163">
                  <c:v>43756</c:v>
                </c:pt>
                <c:pt idx="164">
                  <c:v>43757</c:v>
                </c:pt>
                <c:pt idx="165">
                  <c:v>43758</c:v>
                </c:pt>
                <c:pt idx="166">
                  <c:v>43759</c:v>
                </c:pt>
                <c:pt idx="167">
                  <c:v>43760</c:v>
                </c:pt>
                <c:pt idx="168">
                  <c:v>43761</c:v>
                </c:pt>
                <c:pt idx="169">
                  <c:v>43762</c:v>
                </c:pt>
                <c:pt idx="170">
                  <c:v>43763</c:v>
                </c:pt>
                <c:pt idx="171">
                  <c:v>43764</c:v>
                </c:pt>
                <c:pt idx="172">
                  <c:v>43765</c:v>
                </c:pt>
                <c:pt idx="173">
                  <c:v>43766</c:v>
                </c:pt>
                <c:pt idx="174">
                  <c:v>43767</c:v>
                </c:pt>
                <c:pt idx="175">
                  <c:v>43768</c:v>
                </c:pt>
                <c:pt idx="176">
                  <c:v>43769</c:v>
                </c:pt>
                <c:pt idx="177">
                  <c:v>43770</c:v>
                </c:pt>
                <c:pt idx="178">
                  <c:v>43771</c:v>
                </c:pt>
                <c:pt idx="179">
                  <c:v>43772</c:v>
                </c:pt>
                <c:pt idx="180">
                  <c:v>43773</c:v>
                </c:pt>
                <c:pt idx="181">
                  <c:v>43774</c:v>
                </c:pt>
                <c:pt idx="182">
                  <c:v>43775</c:v>
                </c:pt>
                <c:pt idx="183">
                  <c:v>43776</c:v>
                </c:pt>
                <c:pt idx="184">
                  <c:v>43777</c:v>
                </c:pt>
                <c:pt idx="185">
                  <c:v>43778</c:v>
                </c:pt>
                <c:pt idx="186">
                  <c:v>43779</c:v>
                </c:pt>
                <c:pt idx="187">
                  <c:v>43780</c:v>
                </c:pt>
                <c:pt idx="188">
                  <c:v>43781</c:v>
                </c:pt>
                <c:pt idx="189">
                  <c:v>43782</c:v>
                </c:pt>
                <c:pt idx="190">
                  <c:v>43783</c:v>
                </c:pt>
                <c:pt idx="191">
                  <c:v>43784</c:v>
                </c:pt>
                <c:pt idx="192">
                  <c:v>43785</c:v>
                </c:pt>
                <c:pt idx="193">
                  <c:v>43786</c:v>
                </c:pt>
                <c:pt idx="194">
                  <c:v>43787</c:v>
                </c:pt>
                <c:pt idx="195">
                  <c:v>43788</c:v>
                </c:pt>
                <c:pt idx="196">
                  <c:v>43789</c:v>
                </c:pt>
                <c:pt idx="197">
                  <c:v>43790</c:v>
                </c:pt>
                <c:pt idx="198">
                  <c:v>43791</c:v>
                </c:pt>
                <c:pt idx="199">
                  <c:v>43792</c:v>
                </c:pt>
                <c:pt idx="200">
                  <c:v>43793</c:v>
                </c:pt>
                <c:pt idx="201">
                  <c:v>43794</c:v>
                </c:pt>
                <c:pt idx="202">
                  <c:v>43795</c:v>
                </c:pt>
                <c:pt idx="203">
                  <c:v>43796</c:v>
                </c:pt>
                <c:pt idx="204">
                  <c:v>43797</c:v>
                </c:pt>
                <c:pt idx="205">
                  <c:v>43798</c:v>
                </c:pt>
                <c:pt idx="206">
                  <c:v>43799</c:v>
                </c:pt>
                <c:pt idx="207">
                  <c:v>43800</c:v>
                </c:pt>
                <c:pt idx="208">
                  <c:v>43801</c:v>
                </c:pt>
                <c:pt idx="209">
                  <c:v>43802</c:v>
                </c:pt>
                <c:pt idx="210">
                  <c:v>43803</c:v>
                </c:pt>
                <c:pt idx="211">
                  <c:v>43804</c:v>
                </c:pt>
                <c:pt idx="212">
                  <c:v>43805</c:v>
                </c:pt>
                <c:pt idx="213">
                  <c:v>43806</c:v>
                </c:pt>
                <c:pt idx="214">
                  <c:v>43807</c:v>
                </c:pt>
                <c:pt idx="215">
                  <c:v>43808</c:v>
                </c:pt>
                <c:pt idx="216">
                  <c:v>43809</c:v>
                </c:pt>
                <c:pt idx="217">
                  <c:v>43810</c:v>
                </c:pt>
                <c:pt idx="218">
                  <c:v>43811</c:v>
                </c:pt>
                <c:pt idx="219">
                  <c:v>43812</c:v>
                </c:pt>
                <c:pt idx="220">
                  <c:v>43813</c:v>
                </c:pt>
                <c:pt idx="221">
                  <c:v>43814</c:v>
                </c:pt>
                <c:pt idx="222">
                  <c:v>43815</c:v>
                </c:pt>
                <c:pt idx="223">
                  <c:v>43816</c:v>
                </c:pt>
                <c:pt idx="224">
                  <c:v>43817</c:v>
                </c:pt>
                <c:pt idx="225">
                  <c:v>43818</c:v>
                </c:pt>
                <c:pt idx="226">
                  <c:v>43819</c:v>
                </c:pt>
                <c:pt idx="227">
                  <c:v>43820</c:v>
                </c:pt>
                <c:pt idx="228">
                  <c:v>43821</c:v>
                </c:pt>
                <c:pt idx="229">
                  <c:v>43822</c:v>
                </c:pt>
                <c:pt idx="230">
                  <c:v>43823</c:v>
                </c:pt>
                <c:pt idx="231">
                  <c:v>43824</c:v>
                </c:pt>
                <c:pt idx="232">
                  <c:v>43825</c:v>
                </c:pt>
                <c:pt idx="233">
                  <c:v>43826</c:v>
                </c:pt>
                <c:pt idx="234">
                  <c:v>43827</c:v>
                </c:pt>
                <c:pt idx="235">
                  <c:v>43828</c:v>
                </c:pt>
                <c:pt idx="236">
                  <c:v>43829</c:v>
                </c:pt>
                <c:pt idx="237">
                  <c:v>43830</c:v>
                </c:pt>
                <c:pt idx="238">
                  <c:v>43831</c:v>
                </c:pt>
                <c:pt idx="239">
                  <c:v>43832</c:v>
                </c:pt>
                <c:pt idx="240">
                  <c:v>43833</c:v>
                </c:pt>
                <c:pt idx="241">
                  <c:v>43834</c:v>
                </c:pt>
                <c:pt idx="242">
                  <c:v>43835</c:v>
                </c:pt>
                <c:pt idx="243">
                  <c:v>43836</c:v>
                </c:pt>
                <c:pt idx="244">
                  <c:v>43837</c:v>
                </c:pt>
                <c:pt idx="245">
                  <c:v>43838</c:v>
                </c:pt>
                <c:pt idx="246">
                  <c:v>43839</c:v>
                </c:pt>
                <c:pt idx="247">
                  <c:v>43840</c:v>
                </c:pt>
                <c:pt idx="248">
                  <c:v>43841</c:v>
                </c:pt>
                <c:pt idx="249">
                  <c:v>43842</c:v>
                </c:pt>
                <c:pt idx="250">
                  <c:v>43843</c:v>
                </c:pt>
                <c:pt idx="251">
                  <c:v>43844</c:v>
                </c:pt>
                <c:pt idx="252">
                  <c:v>43845</c:v>
                </c:pt>
                <c:pt idx="253">
                  <c:v>43846</c:v>
                </c:pt>
                <c:pt idx="254">
                  <c:v>43847</c:v>
                </c:pt>
                <c:pt idx="255">
                  <c:v>43848</c:v>
                </c:pt>
                <c:pt idx="256">
                  <c:v>43849</c:v>
                </c:pt>
                <c:pt idx="257">
                  <c:v>43850</c:v>
                </c:pt>
                <c:pt idx="258">
                  <c:v>43851</c:v>
                </c:pt>
                <c:pt idx="259">
                  <c:v>43852</c:v>
                </c:pt>
                <c:pt idx="260">
                  <c:v>43853</c:v>
                </c:pt>
                <c:pt idx="261">
                  <c:v>43854</c:v>
                </c:pt>
                <c:pt idx="262">
                  <c:v>43855</c:v>
                </c:pt>
                <c:pt idx="263">
                  <c:v>43856</c:v>
                </c:pt>
                <c:pt idx="264">
                  <c:v>43857</c:v>
                </c:pt>
                <c:pt idx="265">
                  <c:v>43858</c:v>
                </c:pt>
                <c:pt idx="266">
                  <c:v>43859</c:v>
                </c:pt>
                <c:pt idx="267">
                  <c:v>43860</c:v>
                </c:pt>
                <c:pt idx="268">
                  <c:v>43861</c:v>
                </c:pt>
                <c:pt idx="269">
                  <c:v>43862</c:v>
                </c:pt>
                <c:pt idx="270">
                  <c:v>43863</c:v>
                </c:pt>
                <c:pt idx="271">
                  <c:v>43864</c:v>
                </c:pt>
                <c:pt idx="272">
                  <c:v>43865</c:v>
                </c:pt>
                <c:pt idx="273">
                  <c:v>43866</c:v>
                </c:pt>
                <c:pt idx="274">
                  <c:v>43867</c:v>
                </c:pt>
                <c:pt idx="275">
                  <c:v>43868</c:v>
                </c:pt>
                <c:pt idx="276">
                  <c:v>43869</c:v>
                </c:pt>
                <c:pt idx="277">
                  <c:v>43870</c:v>
                </c:pt>
                <c:pt idx="278">
                  <c:v>43871</c:v>
                </c:pt>
                <c:pt idx="279">
                  <c:v>43872</c:v>
                </c:pt>
                <c:pt idx="280">
                  <c:v>43873</c:v>
                </c:pt>
                <c:pt idx="281">
                  <c:v>43874</c:v>
                </c:pt>
                <c:pt idx="282">
                  <c:v>43875</c:v>
                </c:pt>
                <c:pt idx="283">
                  <c:v>43876</c:v>
                </c:pt>
                <c:pt idx="284">
                  <c:v>43877</c:v>
                </c:pt>
                <c:pt idx="285">
                  <c:v>43878</c:v>
                </c:pt>
                <c:pt idx="286">
                  <c:v>43879</c:v>
                </c:pt>
                <c:pt idx="287">
                  <c:v>43880</c:v>
                </c:pt>
                <c:pt idx="288">
                  <c:v>43881</c:v>
                </c:pt>
                <c:pt idx="289">
                  <c:v>43882</c:v>
                </c:pt>
                <c:pt idx="290">
                  <c:v>43883</c:v>
                </c:pt>
                <c:pt idx="291">
                  <c:v>43884</c:v>
                </c:pt>
                <c:pt idx="292">
                  <c:v>43885</c:v>
                </c:pt>
                <c:pt idx="293">
                  <c:v>43886</c:v>
                </c:pt>
                <c:pt idx="294">
                  <c:v>43887</c:v>
                </c:pt>
                <c:pt idx="295">
                  <c:v>43888</c:v>
                </c:pt>
                <c:pt idx="296">
                  <c:v>43889</c:v>
                </c:pt>
                <c:pt idx="297">
                  <c:v>43890</c:v>
                </c:pt>
                <c:pt idx="298">
                  <c:v>43891</c:v>
                </c:pt>
                <c:pt idx="299">
                  <c:v>43892</c:v>
                </c:pt>
                <c:pt idx="300">
                  <c:v>43893</c:v>
                </c:pt>
                <c:pt idx="301">
                  <c:v>43894</c:v>
                </c:pt>
                <c:pt idx="302">
                  <c:v>43895</c:v>
                </c:pt>
                <c:pt idx="303">
                  <c:v>43896</c:v>
                </c:pt>
                <c:pt idx="304">
                  <c:v>43897</c:v>
                </c:pt>
                <c:pt idx="305">
                  <c:v>43898</c:v>
                </c:pt>
                <c:pt idx="306">
                  <c:v>43899</c:v>
                </c:pt>
                <c:pt idx="307">
                  <c:v>43900</c:v>
                </c:pt>
                <c:pt idx="308">
                  <c:v>43901</c:v>
                </c:pt>
                <c:pt idx="309">
                  <c:v>43902</c:v>
                </c:pt>
                <c:pt idx="310">
                  <c:v>43903</c:v>
                </c:pt>
                <c:pt idx="311">
                  <c:v>43904</c:v>
                </c:pt>
                <c:pt idx="312">
                  <c:v>43905</c:v>
                </c:pt>
                <c:pt idx="313">
                  <c:v>43906</c:v>
                </c:pt>
                <c:pt idx="314">
                  <c:v>43907</c:v>
                </c:pt>
                <c:pt idx="315">
                  <c:v>43908</c:v>
                </c:pt>
                <c:pt idx="316">
                  <c:v>43909</c:v>
                </c:pt>
                <c:pt idx="317">
                  <c:v>43910</c:v>
                </c:pt>
                <c:pt idx="318">
                  <c:v>43911</c:v>
                </c:pt>
                <c:pt idx="319">
                  <c:v>43912</c:v>
                </c:pt>
                <c:pt idx="320">
                  <c:v>43913</c:v>
                </c:pt>
                <c:pt idx="321">
                  <c:v>43914</c:v>
                </c:pt>
                <c:pt idx="322">
                  <c:v>43915</c:v>
                </c:pt>
                <c:pt idx="323">
                  <c:v>43916</c:v>
                </c:pt>
                <c:pt idx="324">
                  <c:v>43917</c:v>
                </c:pt>
                <c:pt idx="325">
                  <c:v>43918</c:v>
                </c:pt>
                <c:pt idx="326">
                  <c:v>43919</c:v>
                </c:pt>
                <c:pt idx="327">
                  <c:v>43920</c:v>
                </c:pt>
                <c:pt idx="328">
                  <c:v>43921</c:v>
                </c:pt>
                <c:pt idx="329">
                  <c:v>43922</c:v>
                </c:pt>
                <c:pt idx="330">
                  <c:v>43923</c:v>
                </c:pt>
                <c:pt idx="331">
                  <c:v>43924</c:v>
                </c:pt>
                <c:pt idx="332">
                  <c:v>43925</c:v>
                </c:pt>
                <c:pt idx="333">
                  <c:v>43926</c:v>
                </c:pt>
                <c:pt idx="334">
                  <c:v>43927</c:v>
                </c:pt>
                <c:pt idx="335">
                  <c:v>43928</c:v>
                </c:pt>
                <c:pt idx="336">
                  <c:v>43929</c:v>
                </c:pt>
                <c:pt idx="337">
                  <c:v>43930</c:v>
                </c:pt>
                <c:pt idx="338">
                  <c:v>43931</c:v>
                </c:pt>
                <c:pt idx="339">
                  <c:v>43932</c:v>
                </c:pt>
                <c:pt idx="340">
                  <c:v>43933</c:v>
                </c:pt>
                <c:pt idx="341">
                  <c:v>43934</c:v>
                </c:pt>
                <c:pt idx="342">
                  <c:v>43935</c:v>
                </c:pt>
                <c:pt idx="343">
                  <c:v>43936</c:v>
                </c:pt>
                <c:pt idx="344">
                  <c:v>43937</c:v>
                </c:pt>
                <c:pt idx="345">
                  <c:v>43938</c:v>
                </c:pt>
                <c:pt idx="346">
                  <c:v>43939</c:v>
                </c:pt>
                <c:pt idx="347">
                  <c:v>43940</c:v>
                </c:pt>
                <c:pt idx="348">
                  <c:v>43941</c:v>
                </c:pt>
                <c:pt idx="349">
                  <c:v>43942</c:v>
                </c:pt>
                <c:pt idx="350">
                  <c:v>43943</c:v>
                </c:pt>
                <c:pt idx="351">
                  <c:v>43944</c:v>
                </c:pt>
                <c:pt idx="352">
                  <c:v>43945</c:v>
                </c:pt>
                <c:pt idx="353">
                  <c:v>43946</c:v>
                </c:pt>
                <c:pt idx="354">
                  <c:v>43947</c:v>
                </c:pt>
                <c:pt idx="355">
                  <c:v>43948</c:v>
                </c:pt>
                <c:pt idx="356">
                  <c:v>43949</c:v>
                </c:pt>
                <c:pt idx="357">
                  <c:v>43950</c:v>
                </c:pt>
                <c:pt idx="358">
                  <c:v>43951</c:v>
                </c:pt>
                <c:pt idx="359">
                  <c:v>43952</c:v>
                </c:pt>
                <c:pt idx="360">
                  <c:v>43953</c:v>
                </c:pt>
                <c:pt idx="361">
                  <c:v>43954</c:v>
                </c:pt>
                <c:pt idx="362">
                  <c:v>43955</c:v>
                </c:pt>
                <c:pt idx="363">
                  <c:v>43956</c:v>
                </c:pt>
                <c:pt idx="364">
                  <c:v>43957</c:v>
                </c:pt>
                <c:pt idx="365">
                  <c:v>43958</c:v>
                </c:pt>
                <c:pt idx="366">
                  <c:v>43959</c:v>
                </c:pt>
                <c:pt idx="367">
                  <c:v>43960</c:v>
                </c:pt>
                <c:pt idx="368">
                  <c:v>43961</c:v>
                </c:pt>
                <c:pt idx="369">
                  <c:v>43962</c:v>
                </c:pt>
                <c:pt idx="370">
                  <c:v>43963</c:v>
                </c:pt>
                <c:pt idx="371">
                  <c:v>43964</c:v>
                </c:pt>
                <c:pt idx="372">
                  <c:v>43965</c:v>
                </c:pt>
                <c:pt idx="373">
                  <c:v>43966</c:v>
                </c:pt>
                <c:pt idx="374">
                  <c:v>43967</c:v>
                </c:pt>
                <c:pt idx="375">
                  <c:v>43968</c:v>
                </c:pt>
                <c:pt idx="376">
                  <c:v>43969</c:v>
                </c:pt>
                <c:pt idx="377">
                  <c:v>43970</c:v>
                </c:pt>
                <c:pt idx="378">
                  <c:v>43971</c:v>
                </c:pt>
                <c:pt idx="379">
                  <c:v>43972</c:v>
                </c:pt>
                <c:pt idx="380">
                  <c:v>43973</c:v>
                </c:pt>
                <c:pt idx="381">
                  <c:v>43974</c:v>
                </c:pt>
                <c:pt idx="382">
                  <c:v>43975</c:v>
                </c:pt>
                <c:pt idx="383">
                  <c:v>43976</c:v>
                </c:pt>
                <c:pt idx="384">
                  <c:v>43977</c:v>
                </c:pt>
                <c:pt idx="385">
                  <c:v>43978</c:v>
                </c:pt>
                <c:pt idx="386">
                  <c:v>43983</c:v>
                </c:pt>
                <c:pt idx="387">
                  <c:v>44005</c:v>
                </c:pt>
                <c:pt idx="388">
                  <c:v>44008</c:v>
                </c:pt>
                <c:pt idx="389">
                  <c:v>44009</c:v>
                </c:pt>
                <c:pt idx="390">
                  <c:v>44010</c:v>
                </c:pt>
                <c:pt idx="391">
                  <c:v>44011</c:v>
                </c:pt>
                <c:pt idx="392">
                  <c:v>44012</c:v>
                </c:pt>
                <c:pt idx="393">
                  <c:v>44013</c:v>
                </c:pt>
                <c:pt idx="394">
                  <c:v>44014</c:v>
                </c:pt>
                <c:pt idx="395">
                  <c:v>44015</c:v>
                </c:pt>
                <c:pt idx="396">
                  <c:v>44016</c:v>
                </c:pt>
                <c:pt idx="397">
                  <c:v>44017</c:v>
                </c:pt>
                <c:pt idx="398">
                  <c:v>44018</c:v>
                </c:pt>
                <c:pt idx="399">
                  <c:v>44019</c:v>
                </c:pt>
                <c:pt idx="400">
                  <c:v>44020</c:v>
                </c:pt>
                <c:pt idx="401">
                  <c:v>44021</c:v>
                </c:pt>
                <c:pt idx="402">
                  <c:v>44022</c:v>
                </c:pt>
                <c:pt idx="403">
                  <c:v>44023</c:v>
                </c:pt>
                <c:pt idx="404">
                  <c:v>44024</c:v>
                </c:pt>
                <c:pt idx="405">
                  <c:v>44025</c:v>
                </c:pt>
                <c:pt idx="406">
                  <c:v>44026</c:v>
                </c:pt>
                <c:pt idx="407">
                  <c:v>44027</c:v>
                </c:pt>
                <c:pt idx="408">
                  <c:v>44028</c:v>
                </c:pt>
                <c:pt idx="409">
                  <c:v>44029</c:v>
                </c:pt>
                <c:pt idx="410">
                  <c:v>44030</c:v>
                </c:pt>
                <c:pt idx="411">
                  <c:v>44031</c:v>
                </c:pt>
                <c:pt idx="412">
                  <c:v>44032</c:v>
                </c:pt>
                <c:pt idx="413">
                  <c:v>44033</c:v>
                </c:pt>
                <c:pt idx="414">
                  <c:v>44034</c:v>
                </c:pt>
                <c:pt idx="415">
                  <c:v>44035</c:v>
                </c:pt>
                <c:pt idx="416">
                  <c:v>44036</c:v>
                </c:pt>
                <c:pt idx="417">
                  <c:v>44037</c:v>
                </c:pt>
                <c:pt idx="418">
                  <c:v>44038</c:v>
                </c:pt>
                <c:pt idx="419">
                  <c:v>44039</c:v>
                </c:pt>
                <c:pt idx="420">
                  <c:v>44040</c:v>
                </c:pt>
                <c:pt idx="421">
                  <c:v>44041</c:v>
                </c:pt>
                <c:pt idx="422">
                  <c:v>44042</c:v>
                </c:pt>
                <c:pt idx="423">
                  <c:v>44043</c:v>
                </c:pt>
                <c:pt idx="424">
                  <c:v>44044</c:v>
                </c:pt>
                <c:pt idx="425">
                  <c:v>44045</c:v>
                </c:pt>
                <c:pt idx="426">
                  <c:v>44046</c:v>
                </c:pt>
                <c:pt idx="427">
                  <c:v>44047</c:v>
                </c:pt>
                <c:pt idx="428">
                  <c:v>44048</c:v>
                </c:pt>
                <c:pt idx="429">
                  <c:v>44049</c:v>
                </c:pt>
                <c:pt idx="430">
                  <c:v>44050</c:v>
                </c:pt>
                <c:pt idx="431">
                  <c:v>44051</c:v>
                </c:pt>
                <c:pt idx="432">
                  <c:v>44052</c:v>
                </c:pt>
                <c:pt idx="433">
                  <c:v>44053</c:v>
                </c:pt>
                <c:pt idx="434">
                  <c:v>44054</c:v>
                </c:pt>
                <c:pt idx="435">
                  <c:v>44055</c:v>
                </c:pt>
                <c:pt idx="436">
                  <c:v>44056</c:v>
                </c:pt>
                <c:pt idx="437">
                  <c:v>44057</c:v>
                </c:pt>
                <c:pt idx="438">
                  <c:v>44058</c:v>
                </c:pt>
                <c:pt idx="439">
                  <c:v>44059</c:v>
                </c:pt>
                <c:pt idx="440">
                  <c:v>44060</c:v>
                </c:pt>
                <c:pt idx="441">
                  <c:v>44061</c:v>
                </c:pt>
                <c:pt idx="442">
                  <c:v>44062</c:v>
                </c:pt>
                <c:pt idx="443">
                  <c:v>44063</c:v>
                </c:pt>
                <c:pt idx="444">
                  <c:v>44064</c:v>
                </c:pt>
                <c:pt idx="445">
                  <c:v>44065</c:v>
                </c:pt>
                <c:pt idx="446">
                  <c:v>44066</c:v>
                </c:pt>
                <c:pt idx="447">
                  <c:v>44067</c:v>
                </c:pt>
                <c:pt idx="448">
                  <c:v>44068</c:v>
                </c:pt>
                <c:pt idx="449">
                  <c:v>44069</c:v>
                </c:pt>
                <c:pt idx="450">
                  <c:v>44070</c:v>
                </c:pt>
                <c:pt idx="451">
                  <c:v>44071</c:v>
                </c:pt>
                <c:pt idx="452">
                  <c:v>44072</c:v>
                </c:pt>
                <c:pt idx="453">
                  <c:v>44073</c:v>
                </c:pt>
                <c:pt idx="454">
                  <c:v>44074</c:v>
                </c:pt>
                <c:pt idx="455">
                  <c:v>44075</c:v>
                </c:pt>
                <c:pt idx="456">
                  <c:v>44076</c:v>
                </c:pt>
                <c:pt idx="457">
                  <c:v>44077</c:v>
                </c:pt>
                <c:pt idx="458">
                  <c:v>44078</c:v>
                </c:pt>
                <c:pt idx="459">
                  <c:v>44079</c:v>
                </c:pt>
                <c:pt idx="460">
                  <c:v>44080</c:v>
                </c:pt>
                <c:pt idx="461">
                  <c:v>44081</c:v>
                </c:pt>
                <c:pt idx="462">
                  <c:v>44082</c:v>
                </c:pt>
                <c:pt idx="463">
                  <c:v>44083</c:v>
                </c:pt>
                <c:pt idx="464">
                  <c:v>44084</c:v>
                </c:pt>
                <c:pt idx="465">
                  <c:v>44085</c:v>
                </c:pt>
                <c:pt idx="466">
                  <c:v>44086</c:v>
                </c:pt>
                <c:pt idx="467">
                  <c:v>44087</c:v>
                </c:pt>
                <c:pt idx="468">
                  <c:v>44088</c:v>
                </c:pt>
                <c:pt idx="469">
                  <c:v>44089</c:v>
                </c:pt>
                <c:pt idx="470">
                  <c:v>44090</c:v>
                </c:pt>
                <c:pt idx="471">
                  <c:v>44091</c:v>
                </c:pt>
                <c:pt idx="472">
                  <c:v>44092</c:v>
                </c:pt>
                <c:pt idx="473">
                  <c:v>44093</c:v>
                </c:pt>
                <c:pt idx="474">
                  <c:v>44095</c:v>
                </c:pt>
                <c:pt idx="475">
                  <c:v>44096</c:v>
                </c:pt>
                <c:pt idx="476">
                  <c:v>44097</c:v>
                </c:pt>
                <c:pt idx="477">
                  <c:v>44098</c:v>
                </c:pt>
                <c:pt idx="478">
                  <c:v>44099</c:v>
                </c:pt>
                <c:pt idx="479">
                  <c:v>44100</c:v>
                </c:pt>
                <c:pt idx="480">
                  <c:v>44101</c:v>
                </c:pt>
                <c:pt idx="481">
                  <c:v>44102</c:v>
                </c:pt>
                <c:pt idx="482">
                  <c:v>44103</c:v>
                </c:pt>
                <c:pt idx="483">
                  <c:v>44104</c:v>
                </c:pt>
                <c:pt idx="484">
                  <c:v>44105</c:v>
                </c:pt>
                <c:pt idx="485">
                  <c:v>44106</c:v>
                </c:pt>
                <c:pt idx="486">
                  <c:v>44107</c:v>
                </c:pt>
                <c:pt idx="487">
                  <c:v>44108</c:v>
                </c:pt>
                <c:pt idx="488">
                  <c:v>44109</c:v>
                </c:pt>
                <c:pt idx="489">
                  <c:v>44110</c:v>
                </c:pt>
                <c:pt idx="490">
                  <c:v>44111</c:v>
                </c:pt>
                <c:pt idx="491">
                  <c:v>44112</c:v>
                </c:pt>
                <c:pt idx="492">
                  <c:v>44113</c:v>
                </c:pt>
                <c:pt idx="493">
                  <c:v>44114</c:v>
                </c:pt>
                <c:pt idx="494">
                  <c:v>44115</c:v>
                </c:pt>
                <c:pt idx="495">
                  <c:v>44116</c:v>
                </c:pt>
                <c:pt idx="496">
                  <c:v>44117</c:v>
                </c:pt>
                <c:pt idx="497">
                  <c:v>44118</c:v>
                </c:pt>
                <c:pt idx="498">
                  <c:v>44119</c:v>
                </c:pt>
                <c:pt idx="499">
                  <c:v>44120</c:v>
                </c:pt>
                <c:pt idx="500">
                  <c:v>44121</c:v>
                </c:pt>
                <c:pt idx="501">
                  <c:v>44122</c:v>
                </c:pt>
                <c:pt idx="502">
                  <c:v>44123</c:v>
                </c:pt>
                <c:pt idx="503">
                  <c:v>44124</c:v>
                </c:pt>
                <c:pt idx="504">
                  <c:v>44125</c:v>
                </c:pt>
                <c:pt idx="505">
                  <c:v>44126</c:v>
                </c:pt>
                <c:pt idx="506">
                  <c:v>44127</c:v>
                </c:pt>
                <c:pt idx="507">
                  <c:v>44128</c:v>
                </c:pt>
                <c:pt idx="508">
                  <c:v>44129</c:v>
                </c:pt>
                <c:pt idx="509">
                  <c:v>44130</c:v>
                </c:pt>
                <c:pt idx="510">
                  <c:v>44131</c:v>
                </c:pt>
                <c:pt idx="511">
                  <c:v>44132</c:v>
                </c:pt>
                <c:pt idx="512">
                  <c:v>44133</c:v>
                </c:pt>
                <c:pt idx="513">
                  <c:v>44134</c:v>
                </c:pt>
                <c:pt idx="514">
                  <c:v>44135</c:v>
                </c:pt>
                <c:pt idx="515">
                  <c:v>44136</c:v>
                </c:pt>
                <c:pt idx="516">
                  <c:v>44137</c:v>
                </c:pt>
                <c:pt idx="517">
                  <c:v>44138</c:v>
                </c:pt>
                <c:pt idx="518">
                  <c:v>44139</c:v>
                </c:pt>
                <c:pt idx="519">
                  <c:v>44140</c:v>
                </c:pt>
                <c:pt idx="520">
                  <c:v>44141</c:v>
                </c:pt>
                <c:pt idx="521">
                  <c:v>44142</c:v>
                </c:pt>
                <c:pt idx="522">
                  <c:v>44143</c:v>
                </c:pt>
                <c:pt idx="523">
                  <c:v>44144</c:v>
                </c:pt>
                <c:pt idx="524">
                  <c:v>44145</c:v>
                </c:pt>
                <c:pt idx="525">
                  <c:v>44146</c:v>
                </c:pt>
                <c:pt idx="526">
                  <c:v>44147</c:v>
                </c:pt>
                <c:pt idx="527">
                  <c:v>44148</c:v>
                </c:pt>
                <c:pt idx="528">
                  <c:v>44149</c:v>
                </c:pt>
                <c:pt idx="529">
                  <c:v>44150</c:v>
                </c:pt>
                <c:pt idx="530">
                  <c:v>44151</c:v>
                </c:pt>
                <c:pt idx="531">
                  <c:v>44152</c:v>
                </c:pt>
                <c:pt idx="532">
                  <c:v>44153</c:v>
                </c:pt>
                <c:pt idx="533">
                  <c:v>44154</c:v>
                </c:pt>
                <c:pt idx="534">
                  <c:v>44155</c:v>
                </c:pt>
                <c:pt idx="535">
                  <c:v>44156</c:v>
                </c:pt>
                <c:pt idx="536">
                  <c:v>44157</c:v>
                </c:pt>
                <c:pt idx="537">
                  <c:v>44158</c:v>
                </c:pt>
                <c:pt idx="538">
                  <c:v>44159</c:v>
                </c:pt>
                <c:pt idx="539">
                  <c:v>44160</c:v>
                </c:pt>
                <c:pt idx="540">
                  <c:v>44161</c:v>
                </c:pt>
                <c:pt idx="541">
                  <c:v>44162</c:v>
                </c:pt>
                <c:pt idx="542">
                  <c:v>44163</c:v>
                </c:pt>
                <c:pt idx="543">
                  <c:v>44164</c:v>
                </c:pt>
                <c:pt idx="544">
                  <c:v>44165</c:v>
                </c:pt>
                <c:pt idx="545">
                  <c:v>44166</c:v>
                </c:pt>
                <c:pt idx="546">
                  <c:v>44167</c:v>
                </c:pt>
                <c:pt idx="547">
                  <c:v>44168</c:v>
                </c:pt>
                <c:pt idx="548">
                  <c:v>44169</c:v>
                </c:pt>
                <c:pt idx="549">
                  <c:v>44170</c:v>
                </c:pt>
                <c:pt idx="550">
                  <c:v>44171</c:v>
                </c:pt>
                <c:pt idx="551">
                  <c:v>44172</c:v>
                </c:pt>
                <c:pt idx="552">
                  <c:v>44173</c:v>
                </c:pt>
                <c:pt idx="553">
                  <c:v>44174</c:v>
                </c:pt>
                <c:pt idx="554">
                  <c:v>44175</c:v>
                </c:pt>
                <c:pt idx="555">
                  <c:v>44176</c:v>
                </c:pt>
                <c:pt idx="556">
                  <c:v>44177</c:v>
                </c:pt>
                <c:pt idx="557">
                  <c:v>44178</c:v>
                </c:pt>
                <c:pt idx="558">
                  <c:v>44179</c:v>
                </c:pt>
                <c:pt idx="559">
                  <c:v>44180</c:v>
                </c:pt>
                <c:pt idx="560">
                  <c:v>44181</c:v>
                </c:pt>
                <c:pt idx="561">
                  <c:v>44182</c:v>
                </c:pt>
                <c:pt idx="562">
                  <c:v>44183</c:v>
                </c:pt>
                <c:pt idx="563">
                  <c:v>44184</c:v>
                </c:pt>
                <c:pt idx="564">
                  <c:v>44185</c:v>
                </c:pt>
                <c:pt idx="565">
                  <c:v>44186</c:v>
                </c:pt>
                <c:pt idx="566">
                  <c:v>44187</c:v>
                </c:pt>
                <c:pt idx="567">
                  <c:v>44188</c:v>
                </c:pt>
                <c:pt idx="568">
                  <c:v>44189</c:v>
                </c:pt>
                <c:pt idx="569">
                  <c:v>44200</c:v>
                </c:pt>
                <c:pt idx="570">
                  <c:v>44201</c:v>
                </c:pt>
                <c:pt idx="571">
                  <c:v>44202</c:v>
                </c:pt>
                <c:pt idx="572">
                  <c:v>44203</c:v>
                </c:pt>
                <c:pt idx="573">
                  <c:v>44204</c:v>
                </c:pt>
                <c:pt idx="574">
                  <c:v>44206</c:v>
                </c:pt>
                <c:pt idx="575">
                  <c:v>44207</c:v>
                </c:pt>
                <c:pt idx="576">
                  <c:v>44208</c:v>
                </c:pt>
                <c:pt idx="577">
                  <c:v>44209</c:v>
                </c:pt>
                <c:pt idx="578">
                  <c:v>44210</c:v>
                </c:pt>
                <c:pt idx="579">
                  <c:v>44211</c:v>
                </c:pt>
                <c:pt idx="580">
                  <c:v>44214</c:v>
                </c:pt>
                <c:pt idx="581">
                  <c:v>44215</c:v>
                </c:pt>
                <c:pt idx="582">
                  <c:v>44216</c:v>
                </c:pt>
                <c:pt idx="583">
                  <c:v>44217</c:v>
                </c:pt>
                <c:pt idx="584">
                  <c:v>44220</c:v>
                </c:pt>
                <c:pt idx="585">
                  <c:v>44221</c:v>
                </c:pt>
                <c:pt idx="586">
                  <c:v>44222</c:v>
                </c:pt>
                <c:pt idx="587">
                  <c:v>44223</c:v>
                </c:pt>
                <c:pt idx="588">
                  <c:v>44224</c:v>
                </c:pt>
                <c:pt idx="589">
                  <c:v>44225</c:v>
                </c:pt>
                <c:pt idx="590">
                  <c:v>44226</c:v>
                </c:pt>
                <c:pt idx="591">
                  <c:v>44227</c:v>
                </c:pt>
                <c:pt idx="592">
                  <c:v>44228</c:v>
                </c:pt>
                <c:pt idx="593">
                  <c:v>44229</c:v>
                </c:pt>
                <c:pt idx="594">
                  <c:v>44230</c:v>
                </c:pt>
                <c:pt idx="595">
                  <c:v>44231</c:v>
                </c:pt>
                <c:pt idx="596">
                  <c:v>44232</c:v>
                </c:pt>
                <c:pt idx="597">
                  <c:v>44233</c:v>
                </c:pt>
                <c:pt idx="598">
                  <c:v>44234</c:v>
                </c:pt>
                <c:pt idx="599">
                  <c:v>44235</c:v>
                </c:pt>
                <c:pt idx="600">
                  <c:v>44236</c:v>
                </c:pt>
                <c:pt idx="601">
                  <c:v>44237</c:v>
                </c:pt>
                <c:pt idx="602">
                  <c:v>44238</c:v>
                </c:pt>
                <c:pt idx="603">
                  <c:v>44239</c:v>
                </c:pt>
                <c:pt idx="604">
                  <c:v>44240</c:v>
                </c:pt>
                <c:pt idx="605">
                  <c:v>44241</c:v>
                </c:pt>
                <c:pt idx="606">
                  <c:v>44242</c:v>
                </c:pt>
                <c:pt idx="607">
                  <c:v>44243</c:v>
                </c:pt>
                <c:pt idx="608">
                  <c:v>44244</c:v>
                </c:pt>
                <c:pt idx="609">
                  <c:v>44245</c:v>
                </c:pt>
                <c:pt idx="610">
                  <c:v>44246</c:v>
                </c:pt>
                <c:pt idx="611">
                  <c:v>44247</c:v>
                </c:pt>
                <c:pt idx="612">
                  <c:v>44248</c:v>
                </c:pt>
                <c:pt idx="613">
                  <c:v>44249</c:v>
                </c:pt>
                <c:pt idx="614">
                  <c:v>44250</c:v>
                </c:pt>
                <c:pt idx="615">
                  <c:v>44251</c:v>
                </c:pt>
                <c:pt idx="616">
                  <c:v>44252</c:v>
                </c:pt>
                <c:pt idx="617">
                  <c:v>44253</c:v>
                </c:pt>
                <c:pt idx="618">
                  <c:v>44254</c:v>
                </c:pt>
                <c:pt idx="619">
                  <c:v>44255</c:v>
                </c:pt>
                <c:pt idx="620">
                  <c:v>44256</c:v>
                </c:pt>
                <c:pt idx="621">
                  <c:v>44257</c:v>
                </c:pt>
                <c:pt idx="622">
                  <c:v>44258</c:v>
                </c:pt>
                <c:pt idx="623">
                  <c:v>44259</c:v>
                </c:pt>
                <c:pt idx="624">
                  <c:v>44260</c:v>
                </c:pt>
                <c:pt idx="625">
                  <c:v>44261</c:v>
                </c:pt>
                <c:pt idx="626">
                  <c:v>44262</c:v>
                </c:pt>
                <c:pt idx="627">
                  <c:v>44263</c:v>
                </c:pt>
                <c:pt idx="628">
                  <c:v>44264</c:v>
                </c:pt>
                <c:pt idx="629">
                  <c:v>44265</c:v>
                </c:pt>
                <c:pt idx="630">
                  <c:v>44266</c:v>
                </c:pt>
                <c:pt idx="631">
                  <c:v>44267</c:v>
                </c:pt>
                <c:pt idx="632">
                  <c:v>44268</c:v>
                </c:pt>
                <c:pt idx="633">
                  <c:v>44269</c:v>
                </c:pt>
                <c:pt idx="634">
                  <c:v>44270</c:v>
                </c:pt>
                <c:pt idx="635">
                  <c:v>44271</c:v>
                </c:pt>
                <c:pt idx="636">
                  <c:v>44272</c:v>
                </c:pt>
                <c:pt idx="637">
                  <c:v>44273</c:v>
                </c:pt>
                <c:pt idx="638">
                  <c:v>44274</c:v>
                </c:pt>
                <c:pt idx="639">
                  <c:v>44275</c:v>
                </c:pt>
                <c:pt idx="640">
                  <c:v>44276</c:v>
                </c:pt>
                <c:pt idx="641">
                  <c:v>44277</c:v>
                </c:pt>
                <c:pt idx="642">
                  <c:v>44278</c:v>
                </c:pt>
                <c:pt idx="643">
                  <c:v>44279</c:v>
                </c:pt>
                <c:pt idx="644">
                  <c:v>44280</c:v>
                </c:pt>
                <c:pt idx="645">
                  <c:v>44281</c:v>
                </c:pt>
                <c:pt idx="646">
                  <c:v>44282</c:v>
                </c:pt>
                <c:pt idx="647">
                  <c:v>44283</c:v>
                </c:pt>
                <c:pt idx="648">
                  <c:v>44284</c:v>
                </c:pt>
                <c:pt idx="649">
                  <c:v>44285</c:v>
                </c:pt>
                <c:pt idx="650">
                  <c:v>44286</c:v>
                </c:pt>
                <c:pt idx="651">
                  <c:v>44287</c:v>
                </c:pt>
                <c:pt idx="652">
                  <c:v>44288</c:v>
                </c:pt>
                <c:pt idx="653">
                  <c:v>44289</c:v>
                </c:pt>
                <c:pt idx="654">
                  <c:v>44290</c:v>
                </c:pt>
                <c:pt idx="655">
                  <c:v>44291</c:v>
                </c:pt>
                <c:pt idx="656">
                  <c:v>44292</c:v>
                </c:pt>
                <c:pt idx="657">
                  <c:v>44293</c:v>
                </c:pt>
                <c:pt idx="658">
                  <c:v>44294</c:v>
                </c:pt>
                <c:pt idx="659">
                  <c:v>44295</c:v>
                </c:pt>
                <c:pt idx="660">
                  <c:v>44296</c:v>
                </c:pt>
                <c:pt idx="661">
                  <c:v>44297</c:v>
                </c:pt>
                <c:pt idx="662">
                  <c:v>44298</c:v>
                </c:pt>
                <c:pt idx="663">
                  <c:v>44299</c:v>
                </c:pt>
                <c:pt idx="664">
                  <c:v>44300</c:v>
                </c:pt>
                <c:pt idx="665">
                  <c:v>44301</c:v>
                </c:pt>
                <c:pt idx="666">
                  <c:v>44302</c:v>
                </c:pt>
                <c:pt idx="667">
                  <c:v>44303</c:v>
                </c:pt>
                <c:pt idx="668">
                  <c:v>44304</c:v>
                </c:pt>
                <c:pt idx="669">
                  <c:v>44305</c:v>
                </c:pt>
                <c:pt idx="670">
                  <c:v>44306</c:v>
                </c:pt>
                <c:pt idx="671">
                  <c:v>44307</c:v>
                </c:pt>
                <c:pt idx="672">
                  <c:v>44308</c:v>
                </c:pt>
                <c:pt idx="673">
                  <c:v>44309</c:v>
                </c:pt>
                <c:pt idx="674">
                  <c:v>44310</c:v>
                </c:pt>
                <c:pt idx="675">
                  <c:v>44311</c:v>
                </c:pt>
                <c:pt idx="676">
                  <c:v>44312</c:v>
                </c:pt>
                <c:pt idx="677">
                  <c:v>44313</c:v>
                </c:pt>
                <c:pt idx="678">
                  <c:v>44314</c:v>
                </c:pt>
                <c:pt idx="679">
                  <c:v>44315</c:v>
                </c:pt>
                <c:pt idx="680">
                  <c:v>44316</c:v>
                </c:pt>
                <c:pt idx="681">
                  <c:v>44317</c:v>
                </c:pt>
                <c:pt idx="682">
                  <c:v>44318</c:v>
                </c:pt>
                <c:pt idx="683">
                  <c:v>44319</c:v>
                </c:pt>
                <c:pt idx="684">
                  <c:v>44321</c:v>
                </c:pt>
                <c:pt idx="685">
                  <c:v>44322</c:v>
                </c:pt>
                <c:pt idx="686">
                  <c:v>44323</c:v>
                </c:pt>
                <c:pt idx="687">
                  <c:v>44324</c:v>
                </c:pt>
                <c:pt idx="688">
                  <c:v>44325</c:v>
                </c:pt>
                <c:pt idx="689">
                  <c:v>44326</c:v>
                </c:pt>
                <c:pt idx="690">
                  <c:v>44327</c:v>
                </c:pt>
                <c:pt idx="691">
                  <c:v>44328</c:v>
                </c:pt>
                <c:pt idx="692">
                  <c:v>44329</c:v>
                </c:pt>
                <c:pt idx="693">
                  <c:v>44330</c:v>
                </c:pt>
                <c:pt idx="694">
                  <c:v>44331</c:v>
                </c:pt>
                <c:pt idx="695">
                  <c:v>44332</c:v>
                </c:pt>
                <c:pt idx="696">
                  <c:v>44335</c:v>
                </c:pt>
                <c:pt idx="697">
                  <c:v>44336</c:v>
                </c:pt>
                <c:pt idx="698">
                  <c:v>44337</c:v>
                </c:pt>
                <c:pt idx="699">
                  <c:v>44338</c:v>
                </c:pt>
                <c:pt idx="700">
                  <c:v>44339</c:v>
                </c:pt>
                <c:pt idx="701">
                  <c:v>44340</c:v>
                </c:pt>
                <c:pt idx="702">
                  <c:v>44341</c:v>
                </c:pt>
                <c:pt idx="703">
                  <c:v>44342</c:v>
                </c:pt>
                <c:pt idx="704">
                  <c:v>44343</c:v>
                </c:pt>
                <c:pt idx="705">
                  <c:v>44344</c:v>
                </c:pt>
                <c:pt idx="706">
                  <c:v>44345</c:v>
                </c:pt>
                <c:pt idx="707">
                  <c:v>44346</c:v>
                </c:pt>
                <c:pt idx="708">
                  <c:v>44347</c:v>
                </c:pt>
                <c:pt idx="709">
                  <c:v>44348</c:v>
                </c:pt>
                <c:pt idx="710">
                  <c:v>44349</c:v>
                </c:pt>
                <c:pt idx="711">
                  <c:v>44350</c:v>
                </c:pt>
                <c:pt idx="712">
                  <c:v>44351</c:v>
                </c:pt>
                <c:pt idx="713">
                  <c:v>44352</c:v>
                </c:pt>
                <c:pt idx="714">
                  <c:v>44353</c:v>
                </c:pt>
                <c:pt idx="715">
                  <c:v>44354</c:v>
                </c:pt>
                <c:pt idx="716">
                  <c:v>44355</c:v>
                </c:pt>
                <c:pt idx="717">
                  <c:v>44356</c:v>
                </c:pt>
                <c:pt idx="718">
                  <c:v>44357</c:v>
                </c:pt>
                <c:pt idx="719">
                  <c:v>44358</c:v>
                </c:pt>
                <c:pt idx="720">
                  <c:v>44359</c:v>
                </c:pt>
                <c:pt idx="721">
                  <c:v>44360</c:v>
                </c:pt>
                <c:pt idx="722">
                  <c:v>44361</c:v>
                </c:pt>
                <c:pt idx="723">
                  <c:v>44362</c:v>
                </c:pt>
                <c:pt idx="724">
                  <c:v>44363</c:v>
                </c:pt>
                <c:pt idx="725">
                  <c:v>44364</c:v>
                </c:pt>
                <c:pt idx="726">
                  <c:v>44365</c:v>
                </c:pt>
                <c:pt idx="727">
                  <c:v>44366</c:v>
                </c:pt>
                <c:pt idx="728">
                  <c:v>44367</c:v>
                </c:pt>
                <c:pt idx="729">
                  <c:v>44368</c:v>
                </c:pt>
                <c:pt idx="730">
                  <c:v>44369</c:v>
                </c:pt>
                <c:pt idx="731">
                  <c:v>44370</c:v>
                </c:pt>
                <c:pt idx="732">
                  <c:v>44371</c:v>
                </c:pt>
                <c:pt idx="733">
                  <c:v>44372</c:v>
                </c:pt>
                <c:pt idx="734">
                  <c:v>44373</c:v>
                </c:pt>
                <c:pt idx="735">
                  <c:v>44374</c:v>
                </c:pt>
                <c:pt idx="736">
                  <c:v>44375</c:v>
                </c:pt>
                <c:pt idx="737">
                  <c:v>44376</c:v>
                </c:pt>
                <c:pt idx="738">
                  <c:v>44377</c:v>
                </c:pt>
                <c:pt idx="739">
                  <c:v>44378</c:v>
                </c:pt>
                <c:pt idx="740">
                  <c:v>44379</c:v>
                </c:pt>
                <c:pt idx="741">
                  <c:v>44380</c:v>
                </c:pt>
                <c:pt idx="742">
                  <c:v>44381</c:v>
                </c:pt>
                <c:pt idx="743">
                  <c:v>44382</c:v>
                </c:pt>
                <c:pt idx="744">
                  <c:v>44383</c:v>
                </c:pt>
                <c:pt idx="745">
                  <c:v>44384</c:v>
                </c:pt>
                <c:pt idx="746">
                  <c:v>44385</c:v>
                </c:pt>
                <c:pt idx="747">
                  <c:v>44386</c:v>
                </c:pt>
                <c:pt idx="748">
                  <c:v>44387</c:v>
                </c:pt>
                <c:pt idx="749">
                  <c:v>44388</c:v>
                </c:pt>
                <c:pt idx="750">
                  <c:v>44389</c:v>
                </c:pt>
                <c:pt idx="751">
                  <c:v>44390</c:v>
                </c:pt>
                <c:pt idx="752">
                  <c:v>44391</c:v>
                </c:pt>
                <c:pt idx="753">
                  <c:v>44392</c:v>
                </c:pt>
                <c:pt idx="754">
                  <c:v>44393</c:v>
                </c:pt>
                <c:pt idx="755">
                  <c:v>44394</c:v>
                </c:pt>
                <c:pt idx="756">
                  <c:v>44395</c:v>
                </c:pt>
                <c:pt idx="757">
                  <c:v>44396</c:v>
                </c:pt>
                <c:pt idx="758">
                  <c:v>44397</c:v>
                </c:pt>
                <c:pt idx="759">
                  <c:v>44398</c:v>
                </c:pt>
                <c:pt idx="760">
                  <c:v>44399</c:v>
                </c:pt>
                <c:pt idx="761">
                  <c:v>44400</c:v>
                </c:pt>
                <c:pt idx="762">
                  <c:v>44401</c:v>
                </c:pt>
                <c:pt idx="763">
                  <c:v>44402</c:v>
                </c:pt>
                <c:pt idx="764">
                  <c:v>44403</c:v>
                </c:pt>
                <c:pt idx="765">
                  <c:v>44404</c:v>
                </c:pt>
                <c:pt idx="766">
                  <c:v>44405</c:v>
                </c:pt>
                <c:pt idx="767">
                  <c:v>44406</c:v>
                </c:pt>
                <c:pt idx="768">
                  <c:v>44407</c:v>
                </c:pt>
                <c:pt idx="769">
                  <c:v>44408</c:v>
                </c:pt>
                <c:pt idx="770">
                  <c:v>44409</c:v>
                </c:pt>
                <c:pt idx="771">
                  <c:v>44410</c:v>
                </c:pt>
                <c:pt idx="772">
                  <c:v>44411</c:v>
                </c:pt>
                <c:pt idx="773">
                  <c:v>44412</c:v>
                </c:pt>
                <c:pt idx="774">
                  <c:v>44413</c:v>
                </c:pt>
                <c:pt idx="775">
                  <c:v>44414</c:v>
                </c:pt>
                <c:pt idx="776">
                  <c:v>44415</c:v>
                </c:pt>
                <c:pt idx="777">
                  <c:v>44416</c:v>
                </c:pt>
                <c:pt idx="778">
                  <c:v>44417</c:v>
                </c:pt>
                <c:pt idx="779">
                  <c:v>44418</c:v>
                </c:pt>
                <c:pt idx="780">
                  <c:v>44419</c:v>
                </c:pt>
                <c:pt idx="781">
                  <c:v>44420</c:v>
                </c:pt>
                <c:pt idx="782">
                  <c:v>44421</c:v>
                </c:pt>
                <c:pt idx="783">
                  <c:v>44422</c:v>
                </c:pt>
                <c:pt idx="784">
                  <c:v>44423</c:v>
                </c:pt>
                <c:pt idx="785">
                  <c:v>44424</c:v>
                </c:pt>
                <c:pt idx="786">
                  <c:v>44425</c:v>
                </c:pt>
                <c:pt idx="787">
                  <c:v>44426</c:v>
                </c:pt>
                <c:pt idx="788">
                  <c:v>44427</c:v>
                </c:pt>
                <c:pt idx="789">
                  <c:v>44428</c:v>
                </c:pt>
                <c:pt idx="790">
                  <c:v>44429</c:v>
                </c:pt>
                <c:pt idx="791">
                  <c:v>44430</c:v>
                </c:pt>
                <c:pt idx="792">
                  <c:v>44431</c:v>
                </c:pt>
                <c:pt idx="793">
                  <c:v>44432</c:v>
                </c:pt>
                <c:pt idx="794">
                  <c:v>44433</c:v>
                </c:pt>
                <c:pt idx="795">
                  <c:v>44434</c:v>
                </c:pt>
                <c:pt idx="796">
                  <c:v>44435</c:v>
                </c:pt>
                <c:pt idx="797">
                  <c:v>44436</c:v>
                </c:pt>
                <c:pt idx="798">
                  <c:v>44437</c:v>
                </c:pt>
                <c:pt idx="799">
                  <c:v>44438</c:v>
                </c:pt>
                <c:pt idx="800">
                  <c:v>44439</c:v>
                </c:pt>
                <c:pt idx="801">
                  <c:v>44440</c:v>
                </c:pt>
                <c:pt idx="802">
                  <c:v>44441</c:v>
                </c:pt>
                <c:pt idx="803">
                  <c:v>44442</c:v>
                </c:pt>
                <c:pt idx="804">
                  <c:v>44443</c:v>
                </c:pt>
                <c:pt idx="805">
                  <c:v>44444</c:v>
                </c:pt>
                <c:pt idx="806">
                  <c:v>44445</c:v>
                </c:pt>
                <c:pt idx="807">
                  <c:v>44446</c:v>
                </c:pt>
                <c:pt idx="808">
                  <c:v>44447</c:v>
                </c:pt>
                <c:pt idx="809">
                  <c:v>44448</c:v>
                </c:pt>
                <c:pt idx="810">
                  <c:v>44449</c:v>
                </c:pt>
                <c:pt idx="811">
                  <c:v>44450</c:v>
                </c:pt>
                <c:pt idx="812">
                  <c:v>44451</c:v>
                </c:pt>
                <c:pt idx="813">
                  <c:v>44452</c:v>
                </c:pt>
                <c:pt idx="814">
                  <c:v>44453</c:v>
                </c:pt>
                <c:pt idx="815">
                  <c:v>44454</c:v>
                </c:pt>
                <c:pt idx="816">
                  <c:v>44455</c:v>
                </c:pt>
                <c:pt idx="817">
                  <c:v>44456</c:v>
                </c:pt>
                <c:pt idx="818">
                  <c:v>44457</c:v>
                </c:pt>
                <c:pt idx="819">
                  <c:v>44458</c:v>
                </c:pt>
                <c:pt idx="820">
                  <c:v>44459</c:v>
                </c:pt>
                <c:pt idx="821">
                  <c:v>44460</c:v>
                </c:pt>
                <c:pt idx="822">
                  <c:v>44461</c:v>
                </c:pt>
                <c:pt idx="823">
                  <c:v>44462</c:v>
                </c:pt>
                <c:pt idx="824">
                  <c:v>44463</c:v>
                </c:pt>
                <c:pt idx="825">
                  <c:v>44464</c:v>
                </c:pt>
                <c:pt idx="826">
                  <c:v>44465</c:v>
                </c:pt>
                <c:pt idx="827">
                  <c:v>44466</c:v>
                </c:pt>
                <c:pt idx="828">
                  <c:v>44467</c:v>
                </c:pt>
                <c:pt idx="829">
                  <c:v>44468</c:v>
                </c:pt>
                <c:pt idx="830">
                  <c:v>44469</c:v>
                </c:pt>
                <c:pt idx="831">
                  <c:v>44470</c:v>
                </c:pt>
                <c:pt idx="832">
                  <c:v>44471</c:v>
                </c:pt>
                <c:pt idx="833">
                  <c:v>44472</c:v>
                </c:pt>
                <c:pt idx="834">
                  <c:v>44473</c:v>
                </c:pt>
                <c:pt idx="835">
                  <c:v>44474</c:v>
                </c:pt>
                <c:pt idx="836">
                  <c:v>44475</c:v>
                </c:pt>
                <c:pt idx="837">
                  <c:v>44476</c:v>
                </c:pt>
                <c:pt idx="838">
                  <c:v>44477</c:v>
                </c:pt>
                <c:pt idx="839">
                  <c:v>44478</c:v>
                </c:pt>
                <c:pt idx="840">
                  <c:v>44479</c:v>
                </c:pt>
                <c:pt idx="841">
                  <c:v>44480</c:v>
                </c:pt>
                <c:pt idx="842">
                  <c:v>44481</c:v>
                </c:pt>
                <c:pt idx="843">
                  <c:v>44482</c:v>
                </c:pt>
                <c:pt idx="844">
                  <c:v>44483</c:v>
                </c:pt>
                <c:pt idx="845">
                  <c:v>44484</c:v>
                </c:pt>
                <c:pt idx="846">
                  <c:v>44485</c:v>
                </c:pt>
                <c:pt idx="847">
                  <c:v>44486</c:v>
                </c:pt>
                <c:pt idx="848">
                  <c:v>44487</c:v>
                </c:pt>
                <c:pt idx="849">
                  <c:v>44488</c:v>
                </c:pt>
                <c:pt idx="850">
                  <c:v>44489</c:v>
                </c:pt>
                <c:pt idx="851">
                  <c:v>44490</c:v>
                </c:pt>
                <c:pt idx="852">
                  <c:v>44491</c:v>
                </c:pt>
                <c:pt idx="853">
                  <c:v>44492</c:v>
                </c:pt>
                <c:pt idx="854">
                  <c:v>44493</c:v>
                </c:pt>
                <c:pt idx="855">
                  <c:v>44494</c:v>
                </c:pt>
                <c:pt idx="856">
                  <c:v>44495</c:v>
                </c:pt>
                <c:pt idx="857">
                  <c:v>44496</c:v>
                </c:pt>
                <c:pt idx="858">
                  <c:v>44497</c:v>
                </c:pt>
                <c:pt idx="859">
                  <c:v>44498</c:v>
                </c:pt>
                <c:pt idx="860">
                  <c:v>44499</c:v>
                </c:pt>
                <c:pt idx="861">
                  <c:v>44500</c:v>
                </c:pt>
                <c:pt idx="862">
                  <c:v>44501</c:v>
                </c:pt>
                <c:pt idx="863">
                  <c:v>44502</c:v>
                </c:pt>
                <c:pt idx="864">
                  <c:v>44503</c:v>
                </c:pt>
                <c:pt idx="865">
                  <c:v>44504</c:v>
                </c:pt>
                <c:pt idx="866">
                  <c:v>44505</c:v>
                </c:pt>
                <c:pt idx="867">
                  <c:v>44506</c:v>
                </c:pt>
                <c:pt idx="868">
                  <c:v>44507</c:v>
                </c:pt>
                <c:pt idx="869">
                  <c:v>44508</c:v>
                </c:pt>
                <c:pt idx="870">
                  <c:v>44509</c:v>
                </c:pt>
                <c:pt idx="871">
                  <c:v>44510</c:v>
                </c:pt>
                <c:pt idx="872">
                  <c:v>44511</c:v>
                </c:pt>
                <c:pt idx="873">
                  <c:v>44512</c:v>
                </c:pt>
                <c:pt idx="874">
                  <c:v>44513</c:v>
                </c:pt>
                <c:pt idx="875">
                  <c:v>44514</c:v>
                </c:pt>
                <c:pt idx="876">
                  <c:v>44515</c:v>
                </c:pt>
                <c:pt idx="877">
                  <c:v>44516</c:v>
                </c:pt>
                <c:pt idx="878">
                  <c:v>44517</c:v>
                </c:pt>
                <c:pt idx="879">
                  <c:v>44518</c:v>
                </c:pt>
                <c:pt idx="880">
                  <c:v>44519</c:v>
                </c:pt>
                <c:pt idx="881">
                  <c:v>44520</c:v>
                </c:pt>
                <c:pt idx="882">
                  <c:v>44521</c:v>
                </c:pt>
                <c:pt idx="883">
                  <c:v>44522</c:v>
                </c:pt>
                <c:pt idx="884">
                  <c:v>44523</c:v>
                </c:pt>
                <c:pt idx="885">
                  <c:v>44524</c:v>
                </c:pt>
                <c:pt idx="886">
                  <c:v>44525</c:v>
                </c:pt>
                <c:pt idx="887">
                  <c:v>44526</c:v>
                </c:pt>
                <c:pt idx="888">
                  <c:v>44527</c:v>
                </c:pt>
                <c:pt idx="889">
                  <c:v>44528</c:v>
                </c:pt>
                <c:pt idx="890">
                  <c:v>44529</c:v>
                </c:pt>
                <c:pt idx="891">
                  <c:v>44530</c:v>
                </c:pt>
                <c:pt idx="892">
                  <c:v>44531</c:v>
                </c:pt>
                <c:pt idx="893">
                  <c:v>44532</c:v>
                </c:pt>
                <c:pt idx="894">
                  <c:v>44533</c:v>
                </c:pt>
                <c:pt idx="895">
                  <c:v>44534</c:v>
                </c:pt>
                <c:pt idx="896">
                  <c:v>44535</c:v>
                </c:pt>
                <c:pt idx="897">
                  <c:v>44536</c:v>
                </c:pt>
                <c:pt idx="898">
                  <c:v>44537</c:v>
                </c:pt>
                <c:pt idx="899">
                  <c:v>44538</c:v>
                </c:pt>
                <c:pt idx="900">
                  <c:v>44539</c:v>
                </c:pt>
                <c:pt idx="901">
                  <c:v>44540</c:v>
                </c:pt>
                <c:pt idx="902">
                  <c:v>44541</c:v>
                </c:pt>
                <c:pt idx="903">
                  <c:v>44542</c:v>
                </c:pt>
                <c:pt idx="904">
                  <c:v>44543</c:v>
                </c:pt>
                <c:pt idx="905">
                  <c:v>44544</c:v>
                </c:pt>
                <c:pt idx="906">
                  <c:v>44545</c:v>
                </c:pt>
                <c:pt idx="907">
                  <c:v>44546</c:v>
                </c:pt>
                <c:pt idx="908">
                  <c:v>44547</c:v>
                </c:pt>
                <c:pt idx="909">
                  <c:v>44548</c:v>
                </c:pt>
                <c:pt idx="910">
                  <c:v>44549</c:v>
                </c:pt>
                <c:pt idx="911">
                  <c:v>44551</c:v>
                </c:pt>
                <c:pt idx="912">
                  <c:v>44552</c:v>
                </c:pt>
                <c:pt idx="913">
                  <c:v>44553</c:v>
                </c:pt>
                <c:pt idx="914">
                  <c:v>44554</c:v>
                </c:pt>
                <c:pt idx="915">
                  <c:v>44555</c:v>
                </c:pt>
                <c:pt idx="916">
                  <c:v>44556</c:v>
                </c:pt>
                <c:pt idx="917">
                  <c:v>44557</c:v>
                </c:pt>
                <c:pt idx="918">
                  <c:v>44558</c:v>
                </c:pt>
                <c:pt idx="919">
                  <c:v>44559</c:v>
                </c:pt>
                <c:pt idx="920">
                  <c:v>44560</c:v>
                </c:pt>
                <c:pt idx="921">
                  <c:v>44561</c:v>
                </c:pt>
                <c:pt idx="922">
                  <c:v>44562</c:v>
                </c:pt>
                <c:pt idx="923">
                  <c:v>44563</c:v>
                </c:pt>
                <c:pt idx="924">
                  <c:v>44564</c:v>
                </c:pt>
                <c:pt idx="925">
                  <c:v>44565</c:v>
                </c:pt>
                <c:pt idx="926">
                  <c:v>44566</c:v>
                </c:pt>
                <c:pt idx="927">
                  <c:v>44567</c:v>
                </c:pt>
                <c:pt idx="928">
                  <c:v>44568</c:v>
                </c:pt>
                <c:pt idx="929">
                  <c:v>44569</c:v>
                </c:pt>
                <c:pt idx="930">
                  <c:v>44570</c:v>
                </c:pt>
                <c:pt idx="931">
                  <c:v>44571</c:v>
                </c:pt>
                <c:pt idx="932">
                  <c:v>44572</c:v>
                </c:pt>
                <c:pt idx="933">
                  <c:v>44573</c:v>
                </c:pt>
                <c:pt idx="934">
                  <c:v>44574</c:v>
                </c:pt>
                <c:pt idx="935">
                  <c:v>44575</c:v>
                </c:pt>
                <c:pt idx="936">
                  <c:v>44576</c:v>
                </c:pt>
                <c:pt idx="937">
                  <c:v>44577</c:v>
                </c:pt>
                <c:pt idx="938">
                  <c:v>44578</c:v>
                </c:pt>
                <c:pt idx="939">
                  <c:v>44579</c:v>
                </c:pt>
                <c:pt idx="940">
                  <c:v>44580</c:v>
                </c:pt>
                <c:pt idx="941">
                  <c:v>44581</c:v>
                </c:pt>
                <c:pt idx="942">
                  <c:v>44582</c:v>
                </c:pt>
                <c:pt idx="943">
                  <c:v>44583</c:v>
                </c:pt>
                <c:pt idx="944">
                  <c:v>44584</c:v>
                </c:pt>
                <c:pt idx="945">
                  <c:v>44585</c:v>
                </c:pt>
                <c:pt idx="946">
                  <c:v>44586</c:v>
                </c:pt>
                <c:pt idx="947">
                  <c:v>44587</c:v>
                </c:pt>
                <c:pt idx="948">
                  <c:v>44588</c:v>
                </c:pt>
                <c:pt idx="949">
                  <c:v>44589</c:v>
                </c:pt>
                <c:pt idx="950">
                  <c:v>44590</c:v>
                </c:pt>
                <c:pt idx="951">
                  <c:v>44591</c:v>
                </c:pt>
                <c:pt idx="952">
                  <c:v>44592</c:v>
                </c:pt>
                <c:pt idx="953">
                  <c:v>44593</c:v>
                </c:pt>
                <c:pt idx="954">
                  <c:v>44594</c:v>
                </c:pt>
                <c:pt idx="955">
                  <c:v>44595</c:v>
                </c:pt>
                <c:pt idx="956">
                  <c:v>44596</c:v>
                </c:pt>
                <c:pt idx="957">
                  <c:v>44597</c:v>
                </c:pt>
                <c:pt idx="958">
                  <c:v>44598</c:v>
                </c:pt>
                <c:pt idx="959">
                  <c:v>44599</c:v>
                </c:pt>
                <c:pt idx="960">
                  <c:v>44600</c:v>
                </c:pt>
                <c:pt idx="961">
                  <c:v>44601</c:v>
                </c:pt>
                <c:pt idx="962">
                  <c:v>44602</c:v>
                </c:pt>
                <c:pt idx="963">
                  <c:v>44603</c:v>
                </c:pt>
                <c:pt idx="964">
                  <c:v>44604</c:v>
                </c:pt>
                <c:pt idx="965">
                  <c:v>44605</c:v>
                </c:pt>
                <c:pt idx="966">
                  <c:v>44606</c:v>
                </c:pt>
                <c:pt idx="967">
                  <c:v>44607</c:v>
                </c:pt>
                <c:pt idx="968">
                  <c:v>44608</c:v>
                </c:pt>
                <c:pt idx="969">
                  <c:v>44609</c:v>
                </c:pt>
                <c:pt idx="970">
                  <c:v>44610</c:v>
                </c:pt>
                <c:pt idx="971">
                  <c:v>44611</c:v>
                </c:pt>
                <c:pt idx="972">
                  <c:v>44612</c:v>
                </c:pt>
                <c:pt idx="973">
                  <c:v>44613</c:v>
                </c:pt>
                <c:pt idx="974">
                  <c:v>44614</c:v>
                </c:pt>
                <c:pt idx="975">
                  <c:v>44615</c:v>
                </c:pt>
                <c:pt idx="976">
                  <c:v>44616</c:v>
                </c:pt>
                <c:pt idx="977">
                  <c:v>44617</c:v>
                </c:pt>
                <c:pt idx="978">
                  <c:v>44618</c:v>
                </c:pt>
                <c:pt idx="979">
                  <c:v>44619</c:v>
                </c:pt>
                <c:pt idx="980">
                  <c:v>44620</c:v>
                </c:pt>
                <c:pt idx="981">
                  <c:v>44621</c:v>
                </c:pt>
                <c:pt idx="982">
                  <c:v>44622</c:v>
                </c:pt>
                <c:pt idx="983">
                  <c:v>44623</c:v>
                </c:pt>
                <c:pt idx="984">
                  <c:v>44624</c:v>
                </c:pt>
                <c:pt idx="985">
                  <c:v>44625</c:v>
                </c:pt>
                <c:pt idx="986">
                  <c:v>44626</c:v>
                </c:pt>
                <c:pt idx="987">
                  <c:v>44627</c:v>
                </c:pt>
                <c:pt idx="988">
                  <c:v>44628</c:v>
                </c:pt>
                <c:pt idx="989">
                  <c:v>44629</c:v>
                </c:pt>
                <c:pt idx="990">
                  <c:v>44630</c:v>
                </c:pt>
                <c:pt idx="991">
                  <c:v>44631</c:v>
                </c:pt>
                <c:pt idx="992">
                  <c:v>44632</c:v>
                </c:pt>
                <c:pt idx="993">
                  <c:v>44633</c:v>
                </c:pt>
                <c:pt idx="994">
                  <c:v>44634</c:v>
                </c:pt>
                <c:pt idx="995">
                  <c:v>44635</c:v>
                </c:pt>
                <c:pt idx="996">
                  <c:v>44636</c:v>
                </c:pt>
                <c:pt idx="997">
                  <c:v>44637</c:v>
                </c:pt>
                <c:pt idx="998">
                  <c:v>44638</c:v>
                </c:pt>
                <c:pt idx="999">
                  <c:v>44639</c:v>
                </c:pt>
                <c:pt idx="1000">
                  <c:v>44640</c:v>
                </c:pt>
                <c:pt idx="1001">
                  <c:v>44641</c:v>
                </c:pt>
                <c:pt idx="1002">
                  <c:v>44642</c:v>
                </c:pt>
                <c:pt idx="1003">
                  <c:v>44643</c:v>
                </c:pt>
                <c:pt idx="1004">
                  <c:v>44644</c:v>
                </c:pt>
                <c:pt idx="1005">
                  <c:v>44645</c:v>
                </c:pt>
                <c:pt idx="1006">
                  <c:v>44646</c:v>
                </c:pt>
                <c:pt idx="1007">
                  <c:v>44647</c:v>
                </c:pt>
                <c:pt idx="1008">
                  <c:v>44648</c:v>
                </c:pt>
                <c:pt idx="1009">
                  <c:v>44649</c:v>
                </c:pt>
                <c:pt idx="1010">
                  <c:v>44650</c:v>
                </c:pt>
                <c:pt idx="1011">
                  <c:v>44651</c:v>
                </c:pt>
                <c:pt idx="1012">
                  <c:v>44652</c:v>
                </c:pt>
                <c:pt idx="1013">
                  <c:v>44653</c:v>
                </c:pt>
                <c:pt idx="1014">
                  <c:v>44654</c:v>
                </c:pt>
                <c:pt idx="1015">
                  <c:v>44655</c:v>
                </c:pt>
                <c:pt idx="1016">
                  <c:v>44656</c:v>
                </c:pt>
                <c:pt idx="1017">
                  <c:v>44657</c:v>
                </c:pt>
                <c:pt idx="1018">
                  <c:v>44658</c:v>
                </c:pt>
                <c:pt idx="1019">
                  <c:v>44659</c:v>
                </c:pt>
                <c:pt idx="1020">
                  <c:v>44660</c:v>
                </c:pt>
                <c:pt idx="1021">
                  <c:v>44661</c:v>
                </c:pt>
                <c:pt idx="1022">
                  <c:v>44662</c:v>
                </c:pt>
                <c:pt idx="1023">
                  <c:v>44663</c:v>
                </c:pt>
                <c:pt idx="1024">
                  <c:v>44664</c:v>
                </c:pt>
                <c:pt idx="1025">
                  <c:v>44665</c:v>
                </c:pt>
                <c:pt idx="1026">
                  <c:v>44666</c:v>
                </c:pt>
                <c:pt idx="1027">
                  <c:v>44667</c:v>
                </c:pt>
                <c:pt idx="1028">
                  <c:v>44668</c:v>
                </c:pt>
                <c:pt idx="1029">
                  <c:v>44669</c:v>
                </c:pt>
                <c:pt idx="1030">
                  <c:v>44670</c:v>
                </c:pt>
                <c:pt idx="1031">
                  <c:v>44671</c:v>
                </c:pt>
                <c:pt idx="1032">
                  <c:v>44672</c:v>
                </c:pt>
                <c:pt idx="1033">
                  <c:v>44673</c:v>
                </c:pt>
                <c:pt idx="1034">
                  <c:v>44674</c:v>
                </c:pt>
                <c:pt idx="1035">
                  <c:v>44675</c:v>
                </c:pt>
                <c:pt idx="1036">
                  <c:v>44676</c:v>
                </c:pt>
                <c:pt idx="1037">
                  <c:v>44677</c:v>
                </c:pt>
                <c:pt idx="1038">
                  <c:v>44678</c:v>
                </c:pt>
                <c:pt idx="1039">
                  <c:v>44679</c:v>
                </c:pt>
                <c:pt idx="1040">
                  <c:v>44680</c:v>
                </c:pt>
                <c:pt idx="1041">
                  <c:v>44681</c:v>
                </c:pt>
                <c:pt idx="1042">
                  <c:v>44682</c:v>
                </c:pt>
                <c:pt idx="1043">
                  <c:v>44683</c:v>
                </c:pt>
                <c:pt idx="1044">
                  <c:v>44684</c:v>
                </c:pt>
                <c:pt idx="1045">
                  <c:v>44685</c:v>
                </c:pt>
                <c:pt idx="1046">
                  <c:v>44686</c:v>
                </c:pt>
                <c:pt idx="1047">
                  <c:v>44687</c:v>
                </c:pt>
                <c:pt idx="1048">
                  <c:v>44688</c:v>
                </c:pt>
                <c:pt idx="1049">
                  <c:v>44689</c:v>
                </c:pt>
                <c:pt idx="1050">
                  <c:v>44690</c:v>
                </c:pt>
                <c:pt idx="1051">
                  <c:v>44691</c:v>
                </c:pt>
                <c:pt idx="1052">
                  <c:v>44692</c:v>
                </c:pt>
                <c:pt idx="1053">
                  <c:v>44693</c:v>
                </c:pt>
                <c:pt idx="1054">
                  <c:v>44694</c:v>
                </c:pt>
                <c:pt idx="1055">
                  <c:v>44695</c:v>
                </c:pt>
                <c:pt idx="1056">
                  <c:v>44696</c:v>
                </c:pt>
                <c:pt idx="1057">
                  <c:v>44697</c:v>
                </c:pt>
                <c:pt idx="1058">
                  <c:v>44698</c:v>
                </c:pt>
                <c:pt idx="1059">
                  <c:v>44699</c:v>
                </c:pt>
                <c:pt idx="1060">
                  <c:v>44700</c:v>
                </c:pt>
                <c:pt idx="1061">
                  <c:v>44701</c:v>
                </c:pt>
                <c:pt idx="1062">
                  <c:v>44702</c:v>
                </c:pt>
                <c:pt idx="1063">
                  <c:v>44703</c:v>
                </c:pt>
                <c:pt idx="1064">
                  <c:v>44704</c:v>
                </c:pt>
                <c:pt idx="1065">
                  <c:v>44705</c:v>
                </c:pt>
                <c:pt idx="1066">
                  <c:v>44706</c:v>
                </c:pt>
                <c:pt idx="1067">
                  <c:v>44707</c:v>
                </c:pt>
                <c:pt idx="1068">
                  <c:v>44708</c:v>
                </c:pt>
                <c:pt idx="1069">
                  <c:v>44709</c:v>
                </c:pt>
                <c:pt idx="1070">
                  <c:v>44710</c:v>
                </c:pt>
                <c:pt idx="1071">
                  <c:v>44712</c:v>
                </c:pt>
                <c:pt idx="1072">
                  <c:v>44713</c:v>
                </c:pt>
                <c:pt idx="1073">
                  <c:v>44714</c:v>
                </c:pt>
                <c:pt idx="1074">
                  <c:v>44715</c:v>
                </c:pt>
                <c:pt idx="1075">
                  <c:v>44716</c:v>
                </c:pt>
                <c:pt idx="1076">
                  <c:v>44717</c:v>
                </c:pt>
                <c:pt idx="1077">
                  <c:v>44718</c:v>
                </c:pt>
                <c:pt idx="1078">
                  <c:v>44719</c:v>
                </c:pt>
                <c:pt idx="1079">
                  <c:v>44720</c:v>
                </c:pt>
                <c:pt idx="1080">
                  <c:v>44721</c:v>
                </c:pt>
                <c:pt idx="1081">
                  <c:v>44722</c:v>
                </c:pt>
                <c:pt idx="1082">
                  <c:v>44723</c:v>
                </c:pt>
                <c:pt idx="1083">
                  <c:v>44724</c:v>
                </c:pt>
                <c:pt idx="1084">
                  <c:v>44725</c:v>
                </c:pt>
                <c:pt idx="1085">
                  <c:v>44726</c:v>
                </c:pt>
                <c:pt idx="1086">
                  <c:v>44727</c:v>
                </c:pt>
                <c:pt idx="1087">
                  <c:v>44728</c:v>
                </c:pt>
                <c:pt idx="1088">
                  <c:v>44729</c:v>
                </c:pt>
                <c:pt idx="1089">
                  <c:v>44730</c:v>
                </c:pt>
                <c:pt idx="1090">
                  <c:v>44731</c:v>
                </c:pt>
                <c:pt idx="1091">
                  <c:v>44732</c:v>
                </c:pt>
                <c:pt idx="1092">
                  <c:v>44733</c:v>
                </c:pt>
                <c:pt idx="1093">
                  <c:v>44734</c:v>
                </c:pt>
                <c:pt idx="1094">
                  <c:v>44735</c:v>
                </c:pt>
                <c:pt idx="1095">
                  <c:v>44736</c:v>
                </c:pt>
                <c:pt idx="1096">
                  <c:v>44737</c:v>
                </c:pt>
                <c:pt idx="1097">
                  <c:v>44738</c:v>
                </c:pt>
                <c:pt idx="1098">
                  <c:v>44739</c:v>
                </c:pt>
                <c:pt idx="1099">
                  <c:v>44740</c:v>
                </c:pt>
                <c:pt idx="1100">
                  <c:v>44741</c:v>
                </c:pt>
                <c:pt idx="1101">
                  <c:v>44742</c:v>
                </c:pt>
                <c:pt idx="1102">
                  <c:v>44743</c:v>
                </c:pt>
                <c:pt idx="1103">
                  <c:v>44744</c:v>
                </c:pt>
                <c:pt idx="1104">
                  <c:v>44745</c:v>
                </c:pt>
                <c:pt idx="1105">
                  <c:v>44746</c:v>
                </c:pt>
                <c:pt idx="1106">
                  <c:v>44747</c:v>
                </c:pt>
                <c:pt idx="1107">
                  <c:v>44748</c:v>
                </c:pt>
                <c:pt idx="1108">
                  <c:v>44749</c:v>
                </c:pt>
                <c:pt idx="1109">
                  <c:v>44750</c:v>
                </c:pt>
                <c:pt idx="1110">
                  <c:v>44751</c:v>
                </c:pt>
                <c:pt idx="1111">
                  <c:v>44752</c:v>
                </c:pt>
                <c:pt idx="1112">
                  <c:v>44753</c:v>
                </c:pt>
                <c:pt idx="1113">
                  <c:v>44754</c:v>
                </c:pt>
                <c:pt idx="1114">
                  <c:v>44755</c:v>
                </c:pt>
                <c:pt idx="1115">
                  <c:v>44756</c:v>
                </c:pt>
                <c:pt idx="1116">
                  <c:v>44757</c:v>
                </c:pt>
                <c:pt idx="1117">
                  <c:v>44758</c:v>
                </c:pt>
                <c:pt idx="1118">
                  <c:v>44759</c:v>
                </c:pt>
                <c:pt idx="1119">
                  <c:v>44760</c:v>
                </c:pt>
                <c:pt idx="1120">
                  <c:v>44761</c:v>
                </c:pt>
                <c:pt idx="1121">
                  <c:v>44762</c:v>
                </c:pt>
                <c:pt idx="1122">
                  <c:v>44763</c:v>
                </c:pt>
                <c:pt idx="1123">
                  <c:v>44764</c:v>
                </c:pt>
                <c:pt idx="1124">
                  <c:v>44765</c:v>
                </c:pt>
                <c:pt idx="1125">
                  <c:v>44766</c:v>
                </c:pt>
                <c:pt idx="1126">
                  <c:v>44767</c:v>
                </c:pt>
                <c:pt idx="1127">
                  <c:v>44768</c:v>
                </c:pt>
                <c:pt idx="1128">
                  <c:v>44769</c:v>
                </c:pt>
                <c:pt idx="1129">
                  <c:v>44770</c:v>
                </c:pt>
                <c:pt idx="1130">
                  <c:v>44771</c:v>
                </c:pt>
                <c:pt idx="1131">
                  <c:v>44772</c:v>
                </c:pt>
                <c:pt idx="1132">
                  <c:v>44773</c:v>
                </c:pt>
                <c:pt idx="1133">
                  <c:v>44774</c:v>
                </c:pt>
                <c:pt idx="1134">
                  <c:v>44775</c:v>
                </c:pt>
                <c:pt idx="1135">
                  <c:v>44776</c:v>
                </c:pt>
                <c:pt idx="1136">
                  <c:v>44777</c:v>
                </c:pt>
                <c:pt idx="1137">
                  <c:v>44781</c:v>
                </c:pt>
                <c:pt idx="1138">
                  <c:v>44782</c:v>
                </c:pt>
                <c:pt idx="1139">
                  <c:v>44783</c:v>
                </c:pt>
                <c:pt idx="1140">
                  <c:v>44784</c:v>
                </c:pt>
                <c:pt idx="1141">
                  <c:v>44785</c:v>
                </c:pt>
                <c:pt idx="1142">
                  <c:v>44786</c:v>
                </c:pt>
                <c:pt idx="1143">
                  <c:v>44787</c:v>
                </c:pt>
                <c:pt idx="1144">
                  <c:v>44788</c:v>
                </c:pt>
                <c:pt idx="1145">
                  <c:v>44789</c:v>
                </c:pt>
                <c:pt idx="1146">
                  <c:v>44790</c:v>
                </c:pt>
                <c:pt idx="1147">
                  <c:v>44791</c:v>
                </c:pt>
                <c:pt idx="1148">
                  <c:v>44792</c:v>
                </c:pt>
                <c:pt idx="1149">
                  <c:v>44793</c:v>
                </c:pt>
                <c:pt idx="1150">
                  <c:v>44794</c:v>
                </c:pt>
                <c:pt idx="1151">
                  <c:v>44795</c:v>
                </c:pt>
                <c:pt idx="1152">
                  <c:v>44796</c:v>
                </c:pt>
                <c:pt idx="1153">
                  <c:v>44797</c:v>
                </c:pt>
                <c:pt idx="1154">
                  <c:v>44798</c:v>
                </c:pt>
                <c:pt idx="1155">
                  <c:v>44799</c:v>
                </c:pt>
                <c:pt idx="1156">
                  <c:v>44800</c:v>
                </c:pt>
                <c:pt idx="1157">
                  <c:v>44801</c:v>
                </c:pt>
                <c:pt idx="1158">
                  <c:v>44802</c:v>
                </c:pt>
                <c:pt idx="1159">
                  <c:v>44803</c:v>
                </c:pt>
                <c:pt idx="1160">
                  <c:v>44804</c:v>
                </c:pt>
                <c:pt idx="1161">
                  <c:v>44805</c:v>
                </c:pt>
                <c:pt idx="1162">
                  <c:v>44806</c:v>
                </c:pt>
                <c:pt idx="1163">
                  <c:v>44807</c:v>
                </c:pt>
                <c:pt idx="1164">
                  <c:v>44808</c:v>
                </c:pt>
                <c:pt idx="1165">
                  <c:v>44809</c:v>
                </c:pt>
                <c:pt idx="1166">
                  <c:v>44810</c:v>
                </c:pt>
                <c:pt idx="1167">
                  <c:v>44811</c:v>
                </c:pt>
                <c:pt idx="1168">
                  <c:v>44812</c:v>
                </c:pt>
                <c:pt idx="1169">
                  <c:v>44813</c:v>
                </c:pt>
                <c:pt idx="1170">
                  <c:v>44814</c:v>
                </c:pt>
                <c:pt idx="1171">
                  <c:v>44815</c:v>
                </c:pt>
                <c:pt idx="1172">
                  <c:v>44816</c:v>
                </c:pt>
                <c:pt idx="1173">
                  <c:v>44817</c:v>
                </c:pt>
                <c:pt idx="1174">
                  <c:v>44818</c:v>
                </c:pt>
                <c:pt idx="1175">
                  <c:v>44819</c:v>
                </c:pt>
                <c:pt idx="1176">
                  <c:v>44820</c:v>
                </c:pt>
                <c:pt idx="1177">
                  <c:v>44821</c:v>
                </c:pt>
                <c:pt idx="1178">
                  <c:v>44822</c:v>
                </c:pt>
                <c:pt idx="1179">
                  <c:v>44823</c:v>
                </c:pt>
                <c:pt idx="1180">
                  <c:v>44824</c:v>
                </c:pt>
                <c:pt idx="1181">
                  <c:v>44825</c:v>
                </c:pt>
                <c:pt idx="1182">
                  <c:v>44826</c:v>
                </c:pt>
                <c:pt idx="1183">
                  <c:v>44827</c:v>
                </c:pt>
                <c:pt idx="1184">
                  <c:v>44828</c:v>
                </c:pt>
                <c:pt idx="1185">
                  <c:v>44829</c:v>
                </c:pt>
                <c:pt idx="1186">
                  <c:v>44830</c:v>
                </c:pt>
                <c:pt idx="1187">
                  <c:v>44831</c:v>
                </c:pt>
                <c:pt idx="1188">
                  <c:v>44832</c:v>
                </c:pt>
                <c:pt idx="1189">
                  <c:v>44833</c:v>
                </c:pt>
                <c:pt idx="1190">
                  <c:v>44834</c:v>
                </c:pt>
                <c:pt idx="1191">
                  <c:v>44835</c:v>
                </c:pt>
                <c:pt idx="1192">
                  <c:v>44836</c:v>
                </c:pt>
                <c:pt idx="1193">
                  <c:v>44837</c:v>
                </c:pt>
                <c:pt idx="1194">
                  <c:v>44838</c:v>
                </c:pt>
                <c:pt idx="1195">
                  <c:v>44839</c:v>
                </c:pt>
                <c:pt idx="1196">
                  <c:v>44840</c:v>
                </c:pt>
                <c:pt idx="1197">
                  <c:v>44841</c:v>
                </c:pt>
                <c:pt idx="1198">
                  <c:v>44842</c:v>
                </c:pt>
                <c:pt idx="1199">
                  <c:v>44843</c:v>
                </c:pt>
                <c:pt idx="1200">
                  <c:v>44844</c:v>
                </c:pt>
                <c:pt idx="1201">
                  <c:v>44845</c:v>
                </c:pt>
                <c:pt idx="1202">
                  <c:v>44846</c:v>
                </c:pt>
                <c:pt idx="1203">
                  <c:v>44847</c:v>
                </c:pt>
                <c:pt idx="1204">
                  <c:v>44848</c:v>
                </c:pt>
                <c:pt idx="1205">
                  <c:v>44849</c:v>
                </c:pt>
                <c:pt idx="1206">
                  <c:v>44850</c:v>
                </c:pt>
                <c:pt idx="1207">
                  <c:v>44851</c:v>
                </c:pt>
                <c:pt idx="1208">
                  <c:v>44852</c:v>
                </c:pt>
                <c:pt idx="1209">
                  <c:v>44853</c:v>
                </c:pt>
                <c:pt idx="1210">
                  <c:v>44854</c:v>
                </c:pt>
                <c:pt idx="1211">
                  <c:v>44855</c:v>
                </c:pt>
                <c:pt idx="1212">
                  <c:v>44856</c:v>
                </c:pt>
                <c:pt idx="1213">
                  <c:v>44857</c:v>
                </c:pt>
                <c:pt idx="1214">
                  <c:v>44858</c:v>
                </c:pt>
                <c:pt idx="1215">
                  <c:v>44859</c:v>
                </c:pt>
                <c:pt idx="1216">
                  <c:v>44860</c:v>
                </c:pt>
                <c:pt idx="1217">
                  <c:v>44861</c:v>
                </c:pt>
                <c:pt idx="1218">
                  <c:v>44862</c:v>
                </c:pt>
                <c:pt idx="1219">
                  <c:v>44863</c:v>
                </c:pt>
                <c:pt idx="1220">
                  <c:v>44864</c:v>
                </c:pt>
                <c:pt idx="1221">
                  <c:v>44865</c:v>
                </c:pt>
                <c:pt idx="1222">
                  <c:v>44866</c:v>
                </c:pt>
                <c:pt idx="1223">
                  <c:v>44867</c:v>
                </c:pt>
                <c:pt idx="1224">
                  <c:v>44868</c:v>
                </c:pt>
                <c:pt idx="1225">
                  <c:v>44869</c:v>
                </c:pt>
                <c:pt idx="1226">
                  <c:v>44870</c:v>
                </c:pt>
                <c:pt idx="1227">
                  <c:v>44871</c:v>
                </c:pt>
                <c:pt idx="1228">
                  <c:v>44872</c:v>
                </c:pt>
                <c:pt idx="1229">
                  <c:v>44873</c:v>
                </c:pt>
                <c:pt idx="1230">
                  <c:v>44874</c:v>
                </c:pt>
                <c:pt idx="1231">
                  <c:v>44875</c:v>
                </c:pt>
                <c:pt idx="1232">
                  <c:v>44876</c:v>
                </c:pt>
                <c:pt idx="1233">
                  <c:v>44877</c:v>
                </c:pt>
                <c:pt idx="1234">
                  <c:v>44878</c:v>
                </c:pt>
                <c:pt idx="1235">
                  <c:v>44879</c:v>
                </c:pt>
                <c:pt idx="1236">
                  <c:v>44880</c:v>
                </c:pt>
                <c:pt idx="1237">
                  <c:v>44881</c:v>
                </c:pt>
                <c:pt idx="1238">
                  <c:v>44882</c:v>
                </c:pt>
                <c:pt idx="1239">
                  <c:v>44883</c:v>
                </c:pt>
                <c:pt idx="1240">
                  <c:v>44884</c:v>
                </c:pt>
                <c:pt idx="1241">
                  <c:v>44885</c:v>
                </c:pt>
                <c:pt idx="1242">
                  <c:v>44886</c:v>
                </c:pt>
                <c:pt idx="1243">
                  <c:v>44887</c:v>
                </c:pt>
                <c:pt idx="1244">
                  <c:v>44888</c:v>
                </c:pt>
                <c:pt idx="1245">
                  <c:v>44889</c:v>
                </c:pt>
                <c:pt idx="1246">
                  <c:v>44890</c:v>
                </c:pt>
                <c:pt idx="1247">
                  <c:v>44891</c:v>
                </c:pt>
                <c:pt idx="1248">
                  <c:v>44892</c:v>
                </c:pt>
                <c:pt idx="1249">
                  <c:v>44893</c:v>
                </c:pt>
                <c:pt idx="1250">
                  <c:v>44894</c:v>
                </c:pt>
                <c:pt idx="1251">
                  <c:v>44895</c:v>
                </c:pt>
                <c:pt idx="1252">
                  <c:v>44896</c:v>
                </c:pt>
                <c:pt idx="1253">
                  <c:v>44897</c:v>
                </c:pt>
                <c:pt idx="1254">
                  <c:v>44898</c:v>
                </c:pt>
                <c:pt idx="1255">
                  <c:v>44899</c:v>
                </c:pt>
                <c:pt idx="1256">
                  <c:v>44900</c:v>
                </c:pt>
                <c:pt idx="1257">
                  <c:v>44901</c:v>
                </c:pt>
                <c:pt idx="1258">
                  <c:v>44902</c:v>
                </c:pt>
                <c:pt idx="1259">
                  <c:v>44903</c:v>
                </c:pt>
                <c:pt idx="1260">
                  <c:v>44904</c:v>
                </c:pt>
                <c:pt idx="1261">
                  <c:v>44905</c:v>
                </c:pt>
                <c:pt idx="1262">
                  <c:v>44906</c:v>
                </c:pt>
                <c:pt idx="1263">
                  <c:v>44907</c:v>
                </c:pt>
                <c:pt idx="1264">
                  <c:v>44908</c:v>
                </c:pt>
                <c:pt idx="1265">
                  <c:v>44909</c:v>
                </c:pt>
                <c:pt idx="1266">
                  <c:v>44910</c:v>
                </c:pt>
                <c:pt idx="1267">
                  <c:v>44911</c:v>
                </c:pt>
                <c:pt idx="1268">
                  <c:v>44912</c:v>
                </c:pt>
                <c:pt idx="1269">
                  <c:v>44913</c:v>
                </c:pt>
                <c:pt idx="1270">
                  <c:v>44914</c:v>
                </c:pt>
                <c:pt idx="1271">
                  <c:v>44915</c:v>
                </c:pt>
                <c:pt idx="1272">
                  <c:v>44916</c:v>
                </c:pt>
                <c:pt idx="1273">
                  <c:v>44917</c:v>
                </c:pt>
                <c:pt idx="1274">
                  <c:v>44918</c:v>
                </c:pt>
                <c:pt idx="1275">
                  <c:v>44919</c:v>
                </c:pt>
                <c:pt idx="1276">
                  <c:v>44920</c:v>
                </c:pt>
                <c:pt idx="1277">
                  <c:v>44921</c:v>
                </c:pt>
                <c:pt idx="1278">
                  <c:v>44922</c:v>
                </c:pt>
                <c:pt idx="1279">
                  <c:v>44923</c:v>
                </c:pt>
                <c:pt idx="1280">
                  <c:v>44924</c:v>
                </c:pt>
                <c:pt idx="1281">
                  <c:v>44925</c:v>
                </c:pt>
                <c:pt idx="1282">
                  <c:v>44926</c:v>
                </c:pt>
                <c:pt idx="1283">
                  <c:v>44927</c:v>
                </c:pt>
                <c:pt idx="1284">
                  <c:v>44928</c:v>
                </c:pt>
                <c:pt idx="1285">
                  <c:v>44929</c:v>
                </c:pt>
                <c:pt idx="1286">
                  <c:v>44930</c:v>
                </c:pt>
                <c:pt idx="1287">
                  <c:v>44931</c:v>
                </c:pt>
                <c:pt idx="1288">
                  <c:v>44932</c:v>
                </c:pt>
                <c:pt idx="1289">
                  <c:v>44933</c:v>
                </c:pt>
                <c:pt idx="1290">
                  <c:v>44934</c:v>
                </c:pt>
                <c:pt idx="1291">
                  <c:v>44935</c:v>
                </c:pt>
                <c:pt idx="1292">
                  <c:v>44936</c:v>
                </c:pt>
                <c:pt idx="1293">
                  <c:v>44937</c:v>
                </c:pt>
                <c:pt idx="1294">
                  <c:v>44938</c:v>
                </c:pt>
                <c:pt idx="1295">
                  <c:v>44939</c:v>
                </c:pt>
                <c:pt idx="1296">
                  <c:v>44940</c:v>
                </c:pt>
                <c:pt idx="1297">
                  <c:v>44941</c:v>
                </c:pt>
                <c:pt idx="1298">
                  <c:v>44942</c:v>
                </c:pt>
                <c:pt idx="1299">
                  <c:v>44943</c:v>
                </c:pt>
                <c:pt idx="1300">
                  <c:v>44944</c:v>
                </c:pt>
                <c:pt idx="1301">
                  <c:v>44945</c:v>
                </c:pt>
                <c:pt idx="1302">
                  <c:v>44946</c:v>
                </c:pt>
                <c:pt idx="1303">
                  <c:v>44947</c:v>
                </c:pt>
                <c:pt idx="1304">
                  <c:v>44948</c:v>
                </c:pt>
                <c:pt idx="1305">
                  <c:v>44949</c:v>
                </c:pt>
                <c:pt idx="1306">
                  <c:v>44950</c:v>
                </c:pt>
                <c:pt idx="1307">
                  <c:v>44951</c:v>
                </c:pt>
                <c:pt idx="1308">
                  <c:v>44952</c:v>
                </c:pt>
                <c:pt idx="1309">
                  <c:v>44953</c:v>
                </c:pt>
                <c:pt idx="1310">
                  <c:v>44954</c:v>
                </c:pt>
                <c:pt idx="1311">
                  <c:v>44955</c:v>
                </c:pt>
                <c:pt idx="1312">
                  <c:v>44956</c:v>
                </c:pt>
                <c:pt idx="1313">
                  <c:v>44957</c:v>
                </c:pt>
                <c:pt idx="1314">
                  <c:v>44958</c:v>
                </c:pt>
                <c:pt idx="1315">
                  <c:v>44959</c:v>
                </c:pt>
                <c:pt idx="1316">
                  <c:v>44960</c:v>
                </c:pt>
                <c:pt idx="1317">
                  <c:v>44961</c:v>
                </c:pt>
                <c:pt idx="1318">
                  <c:v>44962</c:v>
                </c:pt>
                <c:pt idx="1319">
                  <c:v>44963</c:v>
                </c:pt>
                <c:pt idx="1320">
                  <c:v>44964</c:v>
                </c:pt>
                <c:pt idx="1321">
                  <c:v>44965</c:v>
                </c:pt>
                <c:pt idx="1322">
                  <c:v>44966</c:v>
                </c:pt>
                <c:pt idx="1323">
                  <c:v>44967</c:v>
                </c:pt>
                <c:pt idx="1324">
                  <c:v>44968</c:v>
                </c:pt>
                <c:pt idx="1325">
                  <c:v>44969</c:v>
                </c:pt>
                <c:pt idx="1326">
                  <c:v>44970</c:v>
                </c:pt>
                <c:pt idx="1327">
                  <c:v>44971</c:v>
                </c:pt>
                <c:pt idx="1328">
                  <c:v>44972</c:v>
                </c:pt>
                <c:pt idx="1329">
                  <c:v>44973</c:v>
                </c:pt>
                <c:pt idx="1330">
                  <c:v>44974</c:v>
                </c:pt>
                <c:pt idx="1331">
                  <c:v>44975</c:v>
                </c:pt>
                <c:pt idx="1332">
                  <c:v>44976</c:v>
                </c:pt>
                <c:pt idx="1333">
                  <c:v>44977</c:v>
                </c:pt>
                <c:pt idx="1334">
                  <c:v>44978</c:v>
                </c:pt>
                <c:pt idx="1335">
                  <c:v>44979</c:v>
                </c:pt>
                <c:pt idx="1336">
                  <c:v>44980</c:v>
                </c:pt>
                <c:pt idx="1337">
                  <c:v>44981</c:v>
                </c:pt>
                <c:pt idx="1338">
                  <c:v>44982</c:v>
                </c:pt>
                <c:pt idx="1339">
                  <c:v>44983</c:v>
                </c:pt>
                <c:pt idx="1340">
                  <c:v>44984</c:v>
                </c:pt>
                <c:pt idx="1341">
                  <c:v>44985</c:v>
                </c:pt>
                <c:pt idx="1342">
                  <c:v>44986</c:v>
                </c:pt>
                <c:pt idx="1343">
                  <c:v>44987</c:v>
                </c:pt>
                <c:pt idx="1344">
                  <c:v>44988</c:v>
                </c:pt>
                <c:pt idx="1345">
                  <c:v>44989</c:v>
                </c:pt>
                <c:pt idx="1346">
                  <c:v>44990</c:v>
                </c:pt>
                <c:pt idx="1347">
                  <c:v>44991</c:v>
                </c:pt>
                <c:pt idx="1348">
                  <c:v>44992</c:v>
                </c:pt>
                <c:pt idx="1349">
                  <c:v>44993</c:v>
                </c:pt>
                <c:pt idx="1350">
                  <c:v>44994</c:v>
                </c:pt>
                <c:pt idx="1351">
                  <c:v>44995</c:v>
                </c:pt>
                <c:pt idx="1352">
                  <c:v>44996</c:v>
                </c:pt>
                <c:pt idx="1353">
                  <c:v>44997</c:v>
                </c:pt>
                <c:pt idx="1354">
                  <c:v>44998</c:v>
                </c:pt>
                <c:pt idx="1355">
                  <c:v>44999</c:v>
                </c:pt>
                <c:pt idx="1356">
                  <c:v>45000</c:v>
                </c:pt>
                <c:pt idx="1357">
                  <c:v>45001</c:v>
                </c:pt>
                <c:pt idx="1358">
                  <c:v>45002</c:v>
                </c:pt>
                <c:pt idx="1359">
                  <c:v>45003</c:v>
                </c:pt>
                <c:pt idx="1360">
                  <c:v>45004</c:v>
                </c:pt>
                <c:pt idx="1361">
                  <c:v>45005</c:v>
                </c:pt>
                <c:pt idx="1362">
                  <c:v>45006</c:v>
                </c:pt>
                <c:pt idx="1363">
                  <c:v>45007</c:v>
                </c:pt>
                <c:pt idx="1364">
                  <c:v>45008</c:v>
                </c:pt>
                <c:pt idx="1365">
                  <c:v>45009</c:v>
                </c:pt>
                <c:pt idx="1366">
                  <c:v>45010</c:v>
                </c:pt>
                <c:pt idx="1367">
                  <c:v>45011</c:v>
                </c:pt>
                <c:pt idx="1368">
                  <c:v>45012</c:v>
                </c:pt>
                <c:pt idx="1369">
                  <c:v>45013</c:v>
                </c:pt>
                <c:pt idx="1370">
                  <c:v>45014</c:v>
                </c:pt>
                <c:pt idx="1371">
                  <c:v>45015</c:v>
                </c:pt>
                <c:pt idx="1372">
                  <c:v>45016</c:v>
                </c:pt>
                <c:pt idx="1373">
                  <c:v>45017</c:v>
                </c:pt>
                <c:pt idx="1374">
                  <c:v>45018</c:v>
                </c:pt>
                <c:pt idx="1375">
                  <c:v>45019</c:v>
                </c:pt>
                <c:pt idx="1376">
                  <c:v>45020</c:v>
                </c:pt>
                <c:pt idx="1377">
                  <c:v>45021</c:v>
                </c:pt>
                <c:pt idx="1378">
                  <c:v>45022</c:v>
                </c:pt>
                <c:pt idx="1379">
                  <c:v>45023</c:v>
                </c:pt>
                <c:pt idx="1380">
                  <c:v>45024</c:v>
                </c:pt>
                <c:pt idx="1381">
                  <c:v>45025</c:v>
                </c:pt>
                <c:pt idx="1382">
                  <c:v>45026</c:v>
                </c:pt>
                <c:pt idx="1383">
                  <c:v>45027</c:v>
                </c:pt>
                <c:pt idx="1384">
                  <c:v>45028</c:v>
                </c:pt>
                <c:pt idx="1385">
                  <c:v>45029</c:v>
                </c:pt>
                <c:pt idx="1386">
                  <c:v>45030</c:v>
                </c:pt>
                <c:pt idx="1387">
                  <c:v>45031</c:v>
                </c:pt>
                <c:pt idx="1388">
                  <c:v>45032</c:v>
                </c:pt>
                <c:pt idx="1389">
                  <c:v>45033</c:v>
                </c:pt>
                <c:pt idx="1390">
                  <c:v>45034</c:v>
                </c:pt>
                <c:pt idx="1391">
                  <c:v>45035</c:v>
                </c:pt>
                <c:pt idx="1392">
                  <c:v>45036</c:v>
                </c:pt>
                <c:pt idx="1393">
                  <c:v>45037</c:v>
                </c:pt>
                <c:pt idx="1394">
                  <c:v>45038</c:v>
                </c:pt>
                <c:pt idx="1395">
                  <c:v>45039</c:v>
                </c:pt>
                <c:pt idx="1396">
                  <c:v>45040</c:v>
                </c:pt>
                <c:pt idx="1397">
                  <c:v>45041</c:v>
                </c:pt>
                <c:pt idx="1398">
                  <c:v>45042</c:v>
                </c:pt>
                <c:pt idx="1399">
                  <c:v>45043</c:v>
                </c:pt>
                <c:pt idx="1400">
                  <c:v>45044</c:v>
                </c:pt>
                <c:pt idx="1401">
                  <c:v>45045</c:v>
                </c:pt>
                <c:pt idx="1402">
                  <c:v>45046</c:v>
                </c:pt>
                <c:pt idx="1403">
                  <c:v>45047</c:v>
                </c:pt>
                <c:pt idx="1404">
                  <c:v>45048</c:v>
                </c:pt>
                <c:pt idx="1405">
                  <c:v>45049</c:v>
                </c:pt>
                <c:pt idx="1406">
                  <c:v>45050</c:v>
                </c:pt>
                <c:pt idx="1407">
                  <c:v>45051</c:v>
                </c:pt>
                <c:pt idx="1408">
                  <c:v>45052</c:v>
                </c:pt>
                <c:pt idx="1409">
                  <c:v>45053</c:v>
                </c:pt>
                <c:pt idx="1410">
                  <c:v>45054</c:v>
                </c:pt>
                <c:pt idx="1411">
                  <c:v>45055</c:v>
                </c:pt>
                <c:pt idx="1412">
                  <c:v>45056</c:v>
                </c:pt>
                <c:pt idx="1413">
                  <c:v>45057</c:v>
                </c:pt>
                <c:pt idx="1414">
                  <c:v>45058</c:v>
                </c:pt>
                <c:pt idx="1415">
                  <c:v>45059</c:v>
                </c:pt>
                <c:pt idx="1416">
                  <c:v>45060</c:v>
                </c:pt>
                <c:pt idx="1417">
                  <c:v>45061</c:v>
                </c:pt>
                <c:pt idx="1418">
                  <c:v>45062</c:v>
                </c:pt>
                <c:pt idx="1419">
                  <c:v>45063</c:v>
                </c:pt>
                <c:pt idx="1420">
                  <c:v>45064</c:v>
                </c:pt>
                <c:pt idx="1421">
                  <c:v>45065</c:v>
                </c:pt>
                <c:pt idx="1422">
                  <c:v>45066</c:v>
                </c:pt>
                <c:pt idx="1423">
                  <c:v>45067</c:v>
                </c:pt>
                <c:pt idx="1424">
                  <c:v>45068</c:v>
                </c:pt>
                <c:pt idx="1425">
                  <c:v>45069</c:v>
                </c:pt>
                <c:pt idx="1426">
                  <c:v>45070</c:v>
                </c:pt>
                <c:pt idx="1427">
                  <c:v>45071</c:v>
                </c:pt>
                <c:pt idx="1428">
                  <c:v>45072</c:v>
                </c:pt>
                <c:pt idx="1429">
                  <c:v>45073</c:v>
                </c:pt>
                <c:pt idx="1430">
                  <c:v>45074</c:v>
                </c:pt>
                <c:pt idx="1431">
                  <c:v>45075</c:v>
                </c:pt>
                <c:pt idx="1432">
                  <c:v>45076</c:v>
                </c:pt>
                <c:pt idx="1433">
                  <c:v>45077</c:v>
                </c:pt>
                <c:pt idx="1434">
                  <c:v>45078</c:v>
                </c:pt>
                <c:pt idx="1435">
                  <c:v>45079</c:v>
                </c:pt>
                <c:pt idx="1436">
                  <c:v>45080</c:v>
                </c:pt>
                <c:pt idx="1437">
                  <c:v>45081</c:v>
                </c:pt>
                <c:pt idx="1438">
                  <c:v>45082</c:v>
                </c:pt>
                <c:pt idx="1439">
                  <c:v>45083</c:v>
                </c:pt>
                <c:pt idx="1440">
                  <c:v>45084</c:v>
                </c:pt>
                <c:pt idx="1441">
                  <c:v>45085</c:v>
                </c:pt>
                <c:pt idx="1442">
                  <c:v>45086</c:v>
                </c:pt>
                <c:pt idx="1443">
                  <c:v>45087</c:v>
                </c:pt>
                <c:pt idx="1444">
                  <c:v>45088</c:v>
                </c:pt>
                <c:pt idx="1445">
                  <c:v>45089</c:v>
                </c:pt>
                <c:pt idx="1446">
                  <c:v>45090</c:v>
                </c:pt>
                <c:pt idx="1447">
                  <c:v>45091</c:v>
                </c:pt>
                <c:pt idx="1448">
                  <c:v>45092</c:v>
                </c:pt>
                <c:pt idx="1449">
                  <c:v>45093</c:v>
                </c:pt>
                <c:pt idx="1450">
                  <c:v>45094</c:v>
                </c:pt>
                <c:pt idx="1451">
                  <c:v>45095</c:v>
                </c:pt>
                <c:pt idx="1452">
                  <c:v>45096</c:v>
                </c:pt>
                <c:pt idx="1453">
                  <c:v>45097</c:v>
                </c:pt>
                <c:pt idx="1454">
                  <c:v>45098</c:v>
                </c:pt>
                <c:pt idx="1455">
                  <c:v>45099</c:v>
                </c:pt>
                <c:pt idx="1456">
                  <c:v>45100</c:v>
                </c:pt>
                <c:pt idx="1457">
                  <c:v>45101</c:v>
                </c:pt>
                <c:pt idx="1458">
                  <c:v>45104</c:v>
                </c:pt>
                <c:pt idx="1459">
                  <c:v>45105</c:v>
                </c:pt>
                <c:pt idx="1460">
                  <c:v>45106</c:v>
                </c:pt>
                <c:pt idx="1461">
                  <c:v>45107</c:v>
                </c:pt>
                <c:pt idx="1462">
                  <c:v>45108</c:v>
                </c:pt>
                <c:pt idx="1463">
                  <c:v>45109</c:v>
                </c:pt>
                <c:pt idx="1464">
                  <c:v>45110</c:v>
                </c:pt>
                <c:pt idx="1465">
                  <c:v>45111</c:v>
                </c:pt>
                <c:pt idx="1466">
                  <c:v>45112</c:v>
                </c:pt>
                <c:pt idx="1467">
                  <c:v>45113</c:v>
                </c:pt>
                <c:pt idx="1468">
                  <c:v>45114</c:v>
                </c:pt>
                <c:pt idx="1469">
                  <c:v>45115</c:v>
                </c:pt>
                <c:pt idx="1470">
                  <c:v>45116</c:v>
                </c:pt>
                <c:pt idx="1471">
                  <c:v>45117</c:v>
                </c:pt>
                <c:pt idx="1472">
                  <c:v>45118</c:v>
                </c:pt>
                <c:pt idx="1473">
                  <c:v>45119</c:v>
                </c:pt>
                <c:pt idx="1474">
                  <c:v>45120</c:v>
                </c:pt>
                <c:pt idx="1475">
                  <c:v>45121</c:v>
                </c:pt>
                <c:pt idx="1476">
                  <c:v>45122</c:v>
                </c:pt>
                <c:pt idx="1477">
                  <c:v>45123</c:v>
                </c:pt>
                <c:pt idx="1478">
                  <c:v>45124</c:v>
                </c:pt>
                <c:pt idx="1479">
                  <c:v>45125</c:v>
                </c:pt>
                <c:pt idx="1480">
                  <c:v>45126</c:v>
                </c:pt>
                <c:pt idx="1481">
                  <c:v>45127</c:v>
                </c:pt>
                <c:pt idx="1482">
                  <c:v>45128</c:v>
                </c:pt>
                <c:pt idx="1483">
                  <c:v>45129</c:v>
                </c:pt>
                <c:pt idx="1484">
                  <c:v>45130</c:v>
                </c:pt>
                <c:pt idx="1485">
                  <c:v>45131</c:v>
                </c:pt>
                <c:pt idx="1486">
                  <c:v>45132</c:v>
                </c:pt>
                <c:pt idx="1487">
                  <c:v>45133</c:v>
                </c:pt>
                <c:pt idx="1488">
                  <c:v>45134</c:v>
                </c:pt>
                <c:pt idx="1489">
                  <c:v>45135</c:v>
                </c:pt>
                <c:pt idx="1490">
                  <c:v>45136</c:v>
                </c:pt>
                <c:pt idx="1491">
                  <c:v>45137</c:v>
                </c:pt>
                <c:pt idx="1492">
                  <c:v>45138</c:v>
                </c:pt>
                <c:pt idx="1493">
                  <c:v>45139</c:v>
                </c:pt>
                <c:pt idx="1494">
                  <c:v>45140</c:v>
                </c:pt>
                <c:pt idx="1495">
                  <c:v>45141</c:v>
                </c:pt>
                <c:pt idx="1496">
                  <c:v>45142</c:v>
                </c:pt>
                <c:pt idx="1497">
                  <c:v>45143</c:v>
                </c:pt>
                <c:pt idx="1498">
                  <c:v>45144</c:v>
                </c:pt>
                <c:pt idx="1499">
                  <c:v>45145</c:v>
                </c:pt>
                <c:pt idx="1500">
                  <c:v>45146</c:v>
                </c:pt>
                <c:pt idx="1501">
                  <c:v>45147</c:v>
                </c:pt>
                <c:pt idx="1502">
                  <c:v>45148</c:v>
                </c:pt>
                <c:pt idx="1503">
                  <c:v>45149</c:v>
                </c:pt>
                <c:pt idx="1504">
                  <c:v>45150</c:v>
                </c:pt>
                <c:pt idx="1505">
                  <c:v>45151</c:v>
                </c:pt>
                <c:pt idx="1506">
                  <c:v>45152</c:v>
                </c:pt>
                <c:pt idx="1507">
                  <c:v>45153</c:v>
                </c:pt>
                <c:pt idx="1508">
                  <c:v>45154</c:v>
                </c:pt>
                <c:pt idx="1509">
                  <c:v>45155</c:v>
                </c:pt>
                <c:pt idx="1510">
                  <c:v>45156</c:v>
                </c:pt>
                <c:pt idx="1511">
                  <c:v>45157</c:v>
                </c:pt>
                <c:pt idx="1512">
                  <c:v>45158</c:v>
                </c:pt>
                <c:pt idx="1513">
                  <c:v>45159</c:v>
                </c:pt>
                <c:pt idx="1514">
                  <c:v>45160</c:v>
                </c:pt>
                <c:pt idx="1515">
                  <c:v>45161</c:v>
                </c:pt>
                <c:pt idx="1516">
                  <c:v>45162</c:v>
                </c:pt>
                <c:pt idx="1517">
                  <c:v>45163</c:v>
                </c:pt>
                <c:pt idx="1518">
                  <c:v>45164</c:v>
                </c:pt>
                <c:pt idx="1519">
                  <c:v>45165</c:v>
                </c:pt>
                <c:pt idx="1520">
                  <c:v>45166</c:v>
                </c:pt>
                <c:pt idx="1521">
                  <c:v>45167</c:v>
                </c:pt>
                <c:pt idx="1522">
                  <c:v>45168</c:v>
                </c:pt>
                <c:pt idx="1523">
                  <c:v>45169</c:v>
                </c:pt>
                <c:pt idx="1524">
                  <c:v>45170</c:v>
                </c:pt>
                <c:pt idx="1525">
                  <c:v>45171</c:v>
                </c:pt>
                <c:pt idx="1526">
                  <c:v>45172</c:v>
                </c:pt>
                <c:pt idx="1527">
                  <c:v>45173</c:v>
                </c:pt>
                <c:pt idx="1528">
                  <c:v>45174</c:v>
                </c:pt>
                <c:pt idx="1529">
                  <c:v>45175</c:v>
                </c:pt>
                <c:pt idx="1530">
                  <c:v>45176</c:v>
                </c:pt>
                <c:pt idx="1531">
                  <c:v>45177</c:v>
                </c:pt>
                <c:pt idx="1532">
                  <c:v>45178</c:v>
                </c:pt>
                <c:pt idx="1533">
                  <c:v>45179</c:v>
                </c:pt>
                <c:pt idx="1534">
                  <c:v>45180</c:v>
                </c:pt>
                <c:pt idx="1535">
                  <c:v>45181</c:v>
                </c:pt>
                <c:pt idx="1536">
                  <c:v>45182</c:v>
                </c:pt>
                <c:pt idx="1537">
                  <c:v>45183</c:v>
                </c:pt>
                <c:pt idx="1538">
                  <c:v>45184</c:v>
                </c:pt>
                <c:pt idx="1539">
                  <c:v>45185</c:v>
                </c:pt>
                <c:pt idx="1540">
                  <c:v>45186</c:v>
                </c:pt>
                <c:pt idx="1541">
                  <c:v>45187</c:v>
                </c:pt>
                <c:pt idx="1542">
                  <c:v>45188</c:v>
                </c:pt>
                <c:pt idx="1543">
                  <c:v>45190</c:v>
                </c:pt>
                <c:pt idx="1544">
                  <c:v>45191</c:v>
                </c:pt>
                <c:pt idx="1545">
                  <c:v>45192</c:v>
                </c:pt>
                <c:pt idx="1546">
                  <c:v>45193</c:v>
                </c:pt>
                <c:pt idx="1547">
                  <c:v>45194</c:v>
                </c:pt>
                <c:pt idx="1548">
                  <c:v>45195</c:v>
                </c:pt>
                <c:pt idx="1549">
                  <c:v>45196</c:v>
                </c:pt>
                <c:pt idx="1550">
                  <c:v>45197</c:v>
                </c:pt>
                <c:pt idx="1551">
                  <c:v>45198</c:v>
                </c:pt>
                <c:pt idx="1552">
                  <c:v>45199</c:v>
                </c:pt>
                <c:pt idx="1553">
                  <c:v>45200</c:v>
                </c:pt>
                <c:pt idx="1554">
                  <c:v>45201</c:v>
                </c:pt>
                <c:pt idx="1555">
                  <c:v>45202</c:v>
                </c:pt>
                <c:pt idx="1556">
                  <c:v>45203</c:v>
                </c:pt>
                <c:pt idx="1557">
                  <c:v>45204</c:v>
                </c:pt>
                <c:pt idx="1558">
                  <c:v>45205</c:v>
                </c:pt>
                <c:pt idx="1559">
                  <c:v>45206</c:v>
                </c:pt>
                <c:pt idx="1560">
                  <c:v>45207</c:v>
                </c:pt>
                <c:pt idx="1561">
                  <c:v>45208</c:v>
                </c:pt>
                <c:pt idx="1562">
                  <c:v>45209</c:v>
                </c:pt>
                <c:pt idx="1563">
                  <c:v>45210</c:v>
                </c:pt>
                <c:pt idx="1564">
                  <c:v>45211</c:v>
                </c:pt>
                <c:pt idx="1565">
                  <c:v>45212</c:v>
                </c:pt>
                <c:pt idx="1566">
                  <c:v>45213</c:v>
                </c:pt>
                <c:pt idx="1567">
                  <c:v>45214</c:v>
                </c:pt>
                <c:pt idx="1568">
                  <c:v>45215</c:v>
                </c:pt>
                <c:pt idx="1569">
                  <c:v>45216</c:v>
                </c:pt>
                <c:pt idx="1570">
                  <c:v>45217</c:v>
                </c:pt>
                <c:pt idx="1571">
                  <c:v>45218</c:v>
                </c:pt>
                <c:pt idx="1572">
                  <c:v>45219</c:v>
                </c:pt>
                <c:pt idx="1573">
                  <c:v>45220</c:v>
                </c:pt>
                <c:pt idx="1574">
                  <c:v>45221</c:v>
                </c:pt>
                <c:pt idx="1575">
                  <c:v>45222</c:v>
                </c:pt>
                <c:pt idx="1576">
                  <c:v>45223</c:v>
                </c:pt>
                <c:pt idx="1577">
                  <c:v>45224</c:v>
                </c:pt>
                <c:pt idx="1578">
                  <c:v>45229</c:v>
                </c:pt>
                <c:pt idx="1579">
                  <c:v>45230</c:v>
                </c:pt>
                <c:pt idx="1580">
                  <c:v>45231</c:v>
                </c:pt>
                <c:pt idx="1581">
                  <c:v>45232</c:v>
                </c:pt>
                <c:pt idx="1582">
                  <c:v>45233</c:v>
                </c:pt>
                <c:pt idx="1583">
                  <c:v>45234</c:v>
                </c:pt>
                <c:pt idx="1584">
                  <c:v>45235</c:v>
                </c:pt>
                <c:pt idx="1585">
                  <c:v>45236</c:v>
                </c:pt>
                <c:pt idx="1586">
                  <c:v>45237</c:v>
                </c:pt>
                <c:pt idx="1587">
                  <c:v>45238</c:v>
                </c:pt>
                <c:pt idx="1588">
                  <c:v>45239</c:v>
                </c:pt>
                <c:pt idx="1589">
                  <c:v>45240</c:v>
                </c:pt>
                <c:pt idx="1590">
                  <c:v>45241</c:v>
                </c:pt>
                <c:pt idx="1591">
                  <c:v>45242</c:v>
                </c:pt>
                <c:pt idx="1592">
                  <c:v>45243</c:v>
                </c:pt>
                <c:pt idx="1593">
                  <c:v>45244</c:v>
                </c:pt>
                <c:pt idx="1594">
                  <c:v>45245</c:v>
                </c:pt>
                <c:pt idx="1595">
                  <c:v>45246</c:v>
                </c:pt>
                <c:pt idx="1596">
                  <c:v>45247</c:v>
                </c:pt>
                <c:pt idx="1597">
                  <c:v>45248</c:v>
                </c:pt>
                <c:pt idx="1598">
                  <c:v>45249</c:v>
                </c:pt>
                <c:pt idx="1599">
                  <c:v>45250</c:v>
                </c:pt>
                <c:pt idx="1600">
                  <c:v>45251</c:v>
                </c:pt>
                <c:pt idx="1601">
                  <c:v>45252</c:v>
                </c:pt>
                <c:pt idx="1602">
                  <c:v>45253</c:v>
                </c:pt>
                <c:pt idx="1603">
                  <c:v>45254</c:v>
                </c:pt>
                <c:pt idx="1604">
                  <c:v>45255</c:v>
                </c:pt>
                <c:pt idx="1605">
                  <c:v>45256</c:v>
                </c:pt>
                <c:pt idx="1606">
                  <c:v>45257</c:v>
                </c:pt>
                <c:pt idx="1607">
                  <c:v>45258</c:v>
                </c:pt>
                <c:pt idx="1608">
                  <c:v>45259</c:v>
                </c:pt>
                <c:pt idx="1609">
                  <c:v>45260</c:v>
                </c:pt>
                <c:pt idx="1610">
                  <c:v>45261</c:v>
                </c:pt>
                <c:pt idx="1611">
                  <c:v>45262</c:v>
                </c:pt>
                <c:pt idx="1612">
                  <c:v>45263</c:v>
                </c:pt>
                <c:pt idx="1613">
                  <c:v>45264</c:v>
                </c:pt>
                <c:pt idx="1614">
                  <c:v>45265</c:v>
                </c:pt>
                <c:pt idx="1615">
                  <c:v>45266</c:v>
                </c:pt>
                <c:pt idx="1616">
                  <c:v>45267</c:v>
                </c:pt>
                <c:pt idx="1617">
                  <c:v>45268</c:v>
                </c:pt>
                <c:pt idx="1618">
                  <c:v>45269</c:v>
                </c:pt>
                <c:pt idx="1619">
                  <c:v>45270</c:v>
                </c:pt>
                <c:pt idx="1620">
                  <c:v>45271</c:v>
                </c:pt>
                <c:pt idx="1621">
                  <c:v>45272</c:v>
                </c:pt>
                <c:pt idx="1622">
                  <c:v>45273</c:v>
                </c:pt>
                <c:pt idx="1623">
                  <c:v>45274</c:v>
                </c:pt>
                <c:pt idx="1624">
                  <c:v>45275</c:v>
                </c:pt>
                <c:pt idx="1625">
                  <c:v>45276</c:v>
                </c:pt>
                <c:pt idx="1626">
                  <c:v>45277</c:v>
                </c:pt>
                <c:pt idx="1627">
                  <c:v>45278</c:v>
                </c:pt>
                <c:pt idx="1628">
                  <c:v>45279</c:v>
                </c:pt>
                <c:pt idx="1629">
                  <c:v>45280</c:v>
                </c:pt>
                <c:pt idx="1630">
                  <c:v>45281</c:v>
                </c:pt>
                <c:pt idx="1631">
                  <c:v>45282</c:v>
                </c:pt>
                <c:pt idx="1632">
                  <c:v>45283</c:v>
                </c:pt>
                <c:pt idx="1633">
                  <c:v>45284</c:v>
                </c:pt>
                <c:pt idx="1634">
                  <c:v>45285</c:v>
                </c:pt>
                <c:pt idx="1635">
                  <c:v>45286</c:v>
                </c:pt>
                <c:pt idx="1636">
                  <c:v>45287</c:v>
                </c:pt>
                <c:pt idx="1637">
                  <c:v>45288</c:v>
                </c:pt>
                <c:pt idx="1638">
                  <c:v>45289</c:v>
                </c:pt>
                <c:pt idx="1639">
                  <c:v>45290</c:v>
                </c:pt>
                <c:pt idx="1640">
                  <c:v>45291</c:v>
                </c:pt>
                <c:pt idx="1641">
                  <c:v>45292</c:v>
                </c:pt>
                <c:pt idx="1642">
                  <c:v>45293</c:v>
                </c:pt>
                <c:pt idx="1643">
                  <c:v>45294</c:v>
                </c:pt>
                <c:pt idx="1644">
                  <c:v>45295</c:v>
                </c:pt>
                <c:pt idx="1645">
                  <c:v>45296</c:v>
                </c:pt>
                <c:pt idx="1646">
                  <c:v>45297</c:v>
                </c:pt>
                <c:pt idx="1647">
                  <c:v>45298</c:v>
                </c:pt>
                <c:pt idx="1648">
                  <c:v>45299</c:v>
                </c:pt>
                <c:pt idx="1649">
                  <c:v>45300</c:v>
                </c:pt>
                <c:pt idx="1650">
                  <c:v>45301</c:v>
                </c:pt>
                <c:pt idx="1651">
                  <c:v>45302</c:v>
                </c:pt>
                <c:pt idx="1652">
                  <c:v>45303</c:v>
                </c:pt>
                <c:pt idx="1653">
                  <c:v>45304</c:v>
                </c:pt>
                <c:pt idx="1654">
                  <c:v>45305</c:v>
                </c:pt>
                <c:pt idx="1655">
                  <c:v>45306</c:v>
                </c:pt>
                <c:pt idx="1656">
                  <c:v>45307</c:v>
                </c:pt>
                <c:pt idx="1657">
                  <c:v>45308</c:v>
                </c:pt>
                <c:pt idx="1658">
                  <c:v>45309</c:v>
                </c:pt>
                <c:pt idx="1659">
                  <c:v>45310</c:v>
                </c:pt>
                <c:pt idx="1660">
                  <c:v>45311</c:v>
                </c:pt>
                <c:pt idx="1661">
                  <c:v>45312</c:v>
                </c:pt>
                <c:pt idx="1662">
                  <c:v>45313</c:v>
                </c:pt>
                <c:pt idx="1663">
                  <c:v>45314</c:v>
                </c:pt>
                <c:pt idx="1664">
                  <c:v>45315</c:v>
                </c:pt>
                <c:pt idx="1665">
                  <c:v>45316</c:v>
                </c:pt>
                <c:pt idx="1666">
                  <c:v>45317</c:v>
                </c:pt>
                <c:pt idx="1667">
                  <c:v>45318</c:v>
                </c:pt>
                <c:pt idx="1668">
                  <c:v>45320</c:v>
                </c:pt>
                <c:pt idx="1669">
                  <c:v>45321</c:v>
                </c:pt>
                <c:pt idx="1670">
                  <c:v>45322</c:v>
                </c:pt>
                <c:pt idx="1671">
                  <c:v>45323</c:v>
                </c:pt>
                <c:pt idx="1672">
                  <c:v>45324</c:v>
                </c:pt>
                <c:pt idx="1673">
                  <c:v>45325</c:v>
                </c:pt>
                <c:pt idx="1674">
                  <c:v>45326</c:v>
                </c:pt>
                <c:pt idx="1675">
                  <c:v>45327</c:v>
                </c:pt>
                <c:pt idx="1676">
                  <c:v>45328</c:v>
                </c:pt>
                <c:pt idx="1677">
                  <c:v>45329</c:v>
                </c:pt>
                <c:pt idx="1678">
                  <c:v>45330</c:v>
                </c:pt>
                <c:pt idx="1679">
                  <c:v>45331</c:v>
                </c:pt>
                <c:pt idx="1680">
                  <c:v>45332</c:v>
                </c:pt>
                <c:pt idx="1681">
                  <c:v>45333</c:v>
                </c:pt>
                <c:pt idx="1682">
                  <c:v>45334</c:v>
                </c:pt>
                <c:pt idx="1683">
                  <c:v>45335</c:v>
                </c:pt>
                <c:pt idx="1684">
                  <c:v>45336</c:v>
                </c:pt>
                <c:pt idx="1685">
                  <c:v>45337</c:v>
                </c:pt>
                <c:pt idx="1686">
                  <c:v>45338</c:v>
                </c:pt>
                <c:pt idx="1687">
                  <c:v>45339</c:v>
                </c:pt>
                <c:pt idx="1688">
                  <c:v>45340</c:v>
                </c:pt>
                <c:pt idx="1689">
                  <c:v>45341</c:v>
                </c:pt>
                <c:pt idx="1690">
                  <c:v>45342</c:v>
                </c:pt>
                <c:pt idx="1691">
                  <c:v>45343</c:v>
                </c:pt>
                <c:pt idx="1692">
                  <c:v>45344</c:v>
                </c:pt>
                <c:pt idx="1693">
                  <c:v>45345</c:v>
                </c:pt>
                <c:pt idx="1694">
                  <c:v>45346</c:v>
                </c:pt>
                <c:pt idx="1695">
                  <c:v>45347</c:v>
                </c:pt>
                <c:pt idx="1696">
                  <c:v>45348</c:v>
                </c:pt>
                <c:pt idx="1697">
                  <c:v>45349</c:v>
                </c:pt>
                <c:pt idx="1698">
                  <c:v>45350</c:v>
                </c:pt>
                <c:pt idx="1699">
                  <c:v>45351</c:v>
                </c:pt>
                <c:pt idx="1700">
                  <c:v>45352</c:v>
                </c:pt>
                <c:pt idx="1701">
                  <c:v>45353</c:v>
                </c:pt>
                <c:pt idx="1702">
                  <c:v>45354</c:v>
                </c:pt>
                <c:pt idx="1703">
                  <c:v>45355</c:v>
                </c:pt>
                <c:pt idx="1704">
                  <c:v>45356</c:v>
                </c:pt>
                <c:pt idx="1705">
                  <c:v>45357</c:v>
                </c:pt>
                <c:pt idx="1706">
                  <c:v>45363</c:v>
                </c:pt>
                <c:pt idx="1707">
                  <c:v>45364</c:v>
                </c:pt>
                <c:pt idx="1708">
                  <c:v>45365</c:v>
                </c:pt>
                <c:pt idx="1709">
                  <c:v>45366</c:v>
                </c:pt>
                <c:pt idx="1710">
                  <c:v>45367</c:v>
                </c:pt>
                <c:pt idx="1711">
                  <c:v>45368</c:v>
                </c:pt>
                <c:pt idx="1712">
                  <c:v>45369</c:v>
                </c:pt>
                <c:pt idx="1713">
                  <c:v>45370</c:v>
                </c:pt>
                <c:pt idx="1714">
                  <c:v>45371</c:v>
                </c:pt>
                <c:pt idx="1715">
                  <c:v>45372</c:v>
                </c:pt>
                <c:pt idx="1716">
                  <c:v>45373</c:v>
                </c:pt>
                <c:pt idx="1717">
                  <c:v>45374</c:v>
                </c:pt>
                <c:pt idx="1718">
                  <c:v>45375</c:v>
                </c:pt>
                <c:pt idx="1719">
                  <c:v>45376</c:v>
                </c:pt>
                <c:pt idx="1720">
                  <c:v>45377</c:v>
                </c:pt>
                <c:pt idx="1721">
                  <c:v>45378</c:v>
                </c:pt>
                <c:pt idx="1722">
                  <c:v>45379</c:v>
                </c:pt>
                <c:pt idx="1723">
                  <c:v>45380</c:v>
                </c:pt>
                <c:pt idx="1724">
                  <c:v>45381</c:v>
                </c:pt>
                <c:pt idx="1725">
                  <c:v>45382</c:v>
                </c:pt>
                <c:pt idx="1726">
                  <c:v>45383</c:v>
                </c:pt>
                <c:pt idx="1727">
                  <c:v>45384</c:v>
                </c:pt>
                <c:pt idx="1728">
                  <c:v>45385</c:v>
                </c:pt>
                <c:pt idx="1729">
                  <c:v>45386</c:v>
                </c:pt>
                <c:pt idx="1730">
                  <c:v>45387</c:v>
                </c:pt>
                <c:pt idx="1731">
                  <c:v>45388</c:v>
                </c:pt>
                <c:pt idx="1732">
                  <c:v>45389</c:v>
                </c:pt>
                <c:pt idx="1733">
                  <c:v>45390</c:v>
                </c:pt>
                <c:pt idx="1734">
                  <c:v>45391</c:v>
                </c:pt>
                <c:pt idx="1735">
                  <c:v>45392</c:v>
                </c:pt>
                <c:pt idx="1736">
                  <c:v>45393</c:v>
                </c:pt>
                <c:pt idx="1737">
                  <c:v>45394</c:v>
                </c:pt>
                <c:pt idx="1738">
                  <c:v>45395</c:v>
                </c:pt>
                <c:pt idx="1739">
                  <c:v>45396</c:v>
                </c:pt>
                <c:pt idx="1740">
                  <c:v>45397</c:v>
                </c:pt>
                <c:pt idx="1741">
                  <c:v>45398</c:v>
                </c:pt>
                <c:pt idx="1742">
                  <c:v>45399</c:v>
                </c:pt>
                <c:pt idx="1743">
                  <c:v>45400</c:v>
                </c:pt>
                <c:pt idx="1744">
                  <c:v>45401</c:v>
                </c:pt>
                <c:pt idx="1745">
                  <c:v>45402</c:v>
                </c:pt>
                <c:pt idx="1746">
                  <c:v>45403</c:v>
                </c:pt>
                <c:pt idx="1747">
                  <c:v>45404</c:v>
                </c:pt>
                <c:pt idx="1748">
                  <c:v>45405</c:v>
                </c:pt>
                <c:pt idx="1749">
                  <c:v>45406</c:v>
                </c:pt>
                <c:pt idx="1750">
                  <c:v>45407</c:v>
                </c:pt>
                <c:pt idx="1751">
                  <c:v>45408</c:v>
                </c:pt>
                <c:pt idx="1752">
                  <c:v>45409</c:v>
                </c:pt>
                <c:pt idx="1753">
                  <c:v>45410</c:v>
                </c:pt>
                <c:pt idx="1754">
                  <c:v>45411</c:v>
                </c:pt>
                <c:pt idx="1755">
                  <c:v>45412</c:v>
                </c:pt>
                <c:pt idx="1756">
                  <c:v>45413</c:v>
                </c:pt>
                <c:pt idx="1757">
                  <c:v>45414</c:v>
                </c:pt>
                <c:pt idx="1758">
                  <c:v>45415</c:v>
                </c:pt>
                <c:pt idx="1759">
                  <c:v>45416</c:v>
                </c:pt>
                <c:pt idx="1760">
                  <c:v>45417</c:v>
                </c:pt>
                <c:pt idx="1761">
                  <c:v>45418</c:v>
                </c:pt>
                <c:pt idx="1762">
                  <c:v>45419</c:v>
                </c:pt>
                <c:pt idx="1763">
                  <c:v>45420</c:v>
                </c:pt>
                <c:pt idx="1764">
                  <c:v>45421</c:v>
                </c:pt>
                <c:pt idx="1765">
                  <c:v>45422</c:v>
                </c:pt>
                <c:pt idx="1766">
                  <c:v>45423</c:v>
                </c:pt>
                <c:pt idx="1767">
                  <c:v>45424</c:v>
                </c:pt>
                <c:pt idx="1768">
                  <c:v>45425</c:v>
                </c:pt>
                <c:pt idx="1769">
                  <c:v>45426</c:v>
                </c:pt>
                <c:pt idx="1770">
                  <c:v>45427</c:v>
                </c:pt>
                <c:pt idx="1771">
                  <c:v>45428</c:v>
                </c:pt>
                <c:pt idx="1772">
                  <c:v>45429</c:v>
                </c:pt>
                <c:pt idx="1773">
                  <c:v>45432</c:v>
                </c:pt>
                <c:pt idx="1774">
                  <c:v>45433</c:v>
                </c:pt>
                <c:pt idx="1775">
                  <c:v>45434</c:v>
                </c:pt>
                <c:pt idx="1776">
                  <c:v>45435</c:v>
                </c:pt>
                <c:pt idx="1777">
                  <c:v>45436</c:v>
                </c:pt>
                <c:pt idx="1778">
                  <c:v>45439</c:v>
                </c:pt>
                <c:pt idx="1779">
                  <c:v>45440</c:v>
                </c:pt>
                <c:pt idx="1780">
                  <c:v>45441</c:v>
                </c:pt>
                <c:pt idx="1781">
                  <c:v>45442</c:v>
                </c:pt>
                <c:pt idx="1782">
                  <c:v>45443</c:v>
                </c:pt>
                <c:pt idx="1783">
                  <c:v>45446</c:v>
                </c:pt>
                <c:pt idx="1784">
                  <c:v>45447</c:v>
                </c:pt>
                <c:pt idx="1785">
                  <c:v>45448</c:v>
                </c:pt>
                <c:pt idx="1786">
                  <c:v>45449</c:v>
                </c:pt>
                <c:pt idx="1787">
                  <c:v>45450</c:v>
                </c:pt>
                <c:pt idx="1788">
                  <c:v>45453</c:v>
                </c:pt>
                <c:pt idx="1789">
                  <c:v>45454</c:v>
                </c:pt>
                <c:pt idx="1790">
                  <c:v>45455</c:v>
                </c:pt>
                <c:pt idx="1791">
                  <c:v>45456</c:v>
                </c:pt>
                <c:pt idx="1792">
                  <c:v>45457</c:v>
                </c:pt>
                <c:pt idx="1793">
                  <c:v>45460</c:v>
                </c:pt>
                <c:pt idx="1794">
                  <c:v>45461</c:v>
                </c:pt>
                <c:pt idx="1795">
                  <c:v>45462</c:v>
                </c:pt>
                <c:pt idx="1796">
                  <c:v>45463</c:v>
                </c:pt>
                <c:pt idx="1797">
                  <c:v>45464</c:v>
                </c:pt>
                <c:pt idx="1798">
                  <c:v>45467</c:v>
                </c:pt>
                <c:pt idx="1799">
                  <c:v>45468</c:v>
                </c:pt>
                <c:pt idx="1800">
                  <c:v>45469</c:v>
                </c:pt>
                <c:pt idx="1801">
                  <c:v>45470</c:v>
                </c:pt>
                <c:pt idx="1802">
                  <c:v>45471</c:v>
                </c:pt>
                <c:pt idx="1803">
                  <c:v>45474</c:v>
                </c:pt>
                <c:pt idx="1804">
                  <c:v>45475</c:v>
                </c:pt>
                <c:pt idx="1805">
                  <c:v>45476</c:v>
                </c:pt>
                <c:pt idx="1806">
                  <c:v>45477</c:v>
                </c:pt>
                <c:pt idx="1807">
                  <c:v>45478</c:v>
                </c:pt>
                <c:pt idx="1808">
                  <c:v>45481</c:v>
                </c:pt>
                <c:pt idx="1809">
                  <c:v>45482</c:v>
                </c:pt>
                <c:pt idx="1810">
                  <c:v>45483</c:v>
                </c:pt>
                <c:pt idx="1811">
                  <c:v>45484</c:v>
                </c:pt>
                <c:pt idx="1812">
                  <c:v>45485</c:v>
                </c:pt>
                <c:pt idx="1813">
                  <c:v>45488</c:v>
                </c:pt>
                <c:pt idx="1814">
                  <c:v>45489</c:v>
                </c:pt>
                <c:pt idx="1815">
                  <c:v>45490</c:v>
                </c:pt>
                <c:pt idx="1816">
                  <c:v>45491</c:v>
                </c:pt>
                <c:pt idx="1817">
                  <c:v>45492</c:v>
                </c:pt>
                <c:pt idx="1818">
                  <c:v>45495</c:v>
                </c:pt>
                <c:pt idx="1819">
                  <c:v>45496</c:v>
                </c:pt>
                <c:pt idx="1820">
                  <c:v>45497</c:v>
                </c:pt>
                <c:pt idx="1821">
                  <c:v>45498</c:v>
                </c:pt>
                <c:pt idx="1822">
                  <c:v>45499</c:v>
                </c:pt>
                <c:pt idx="1823">
                  <c:v>45502</c:v>
                </c:pt>
                <c:pt idx="1824">
                  <c:v>45503</c:v>
                </c:pt>
                <c:pt idx="1825">
                  <c:v>45504</c:v>
                </c:pt>
                <c:pt idx="1826">
                  <c:v>45505</c:v>
                </c:pt>
                <c:pt idx="1827">
                  <c:v>45506</c:v>
                </c:pt>
                <c:pt idx="1828">
                  <c:v>45509</c:v>
                </c:pt>
                <c:pt idx="1829">
                  <c:v>45510</c:v>
                </c:pt>
                <c:pt idx="1830">
                  <c:v>45511</c:v>
                </c:pt>
                <c:pt idx="1831">
                  <c:v>45512</c:v>
                </c:pt>
                <c:pt idx="1832">
                  <c:v>45513</c:v>
                </c:pt>
                <c:pt idx="1833">
                  <c:v>45516</c:v>
                </c:pt>
                <c:pt idx="1834">
                  <c:v>45517</c:v>
                </c:pt>
                <c:pt idx="1835">
                  <c:v>45518</c:v>
                </c:pt>
                <c:pt idx="1836">
                  <c:v>45519</c:v>
                </c:pt>
                <c:pt idx="1837">
                  <c:v>45520</c:v>
                </c:pt>
                <c:pt idx="1838">
                  <c:v>45523</c:v>
                </c:pt>
                <c:pt idx="1839">
                  <c:v>45524</c:v>
                </c:pt>
                <c:pt idx="1840">
                  <c:v>45525</c:v>
                </c:pt>
                <c:pt idx="1841">
                  <c:v>45526</c:v>
                </c:pt>
                <c:pt idx="1842">
                  <c:v>45527</c:v>
                </c:pt>
                <c:pt idx="1843">
                  <c:v>45530</c:v>
                </c:pt>
                <c:pt idx="1844">
                  <c:v>45531</c:v>
                </c:pt>
                <c:pt idx="1845">
                  <c:v>45532</c:v>
                </c:pt>
                <c:pt idx="1846">
                  <c:v>45533</c:v>
                </c:pt>
                <c:pt idx="1847">
                  <c:v>45534</c:v>
                </c:pt>
                <c:pt idx="1848">
                  <c:v>45537</c:v>
                </c:pt>
                <c:pt idx="1849">
                  <c:v>45538</c:v>
                </c:pt>
                <c:pt idx="1850">
                  <c:v>45539</c:v>
                </c:pt>
                <c:pt idx="1851">
                  <c:v>45540</c:v>
                </c:pt>
                <c:pt idx="1852">
                  <c:v>45541</c:v>
                </c:pt>
                <c:pt idx="1853">
                  <c:v>45545</c:v>
                </c:pt>
                <c:pt idx="1854">
                  <c:v>45546</c:v>
                </c:pt>
                <c:pt idx="1855">
                  <c:v>45547</c:v>
                </c:pt>
                <c:pt idx="1856">
                  <c:v>45548</c:v>
                </c:pt>
                <c:pt idx="1857">
                  <c:v>45551</c:v>
                </c:pt>
                <c:pt idx="1858">
                  <c:v>45552</c:v>
                </c:pt>
                <c:pt idx="1859">
                  <c:v>45553</c:v>
                </c:pt>
                <c:pt idx="1860">
                  <c:v>45554</c:v>
                </c:pt>
                <c:pt idx="1861">
                  <c:v>45555</c:v>
                </c:pt>
                <c:pt idx="1862">
                  <c:v>45558</c:v>
                </c:pt>
                <c:pt idx="1863">
                  <c:v>45559</c:v>
                </c:pt>
                <c:pt idx="1864">
                  <c:v>45560</c:v>
                </c:pt>
                <c:pt idx="1865">
                  <c:v>45561</c:v>
                </c:pt>
                <c:pt idx="1866">
                  <c:v>45562</c:v>
                </c:pt>
                <c:pt idx="1867">
                  <c:v>45565</c:v>
                </c:pt>
                <c:pt idx="1868">
                  <c:v>45566</c:v>
                </c:pt>
                <c:pt idx="1869">
                  <c:v>45567</c:v>
                </c:pt>
                <c:pt idx="1870">
                  <c:v>45568</c:v>
                </c:pt>
                <c:pt idx="1871">
                  <c:v>45569</c:v>
                </c:pt>
                <c:pt idx="1872">
                  <c:v>45572</c:v>
                </c:pt>
                <c:pt idx="1873">
                  <c:v>45573</c:v>
                </c:pt>
                <c:pt idx="1874">
                  <c:v>45574</c:v>
                </c:pt>
                <c:pt idx="1875">
                  <c:v>45575</c:v>
                </c:pt>
                <c:pt idx="1876">
                  <c:v>45576</c:v>
                </c:pt>
                <c:pt idx="1877">
                  <c:v>45579</c:v>
                </c:pt>
                <c:pt idx="1878">
                  <c:v>45580</c:v>
                </c:pt>
                <c:pt idx="1879">
                  <c:v>45581</c:v>
                </c:pt>
                <c:pt idx="1880">
                  <c:v>45582</c:v>
                </c:pt>
                <c:pt idx="1881">
                  <c:v>45583</c:v>
                </c:pt>
                <c:pt idx="1882">
                  <c:v>45586</c:v>
                </c:pt>
                <c:pt idx="1883">
                  <c:v>45587</c:v>
                </c:pt>
                <c:pt idx="1884">
                  <c:v>45588</c:v>
                </c:pt>
                <c:pt idx="1885">
                  <c:v>45589</c:v>
                </c:pt>
                <c:pt idx="1886">
                  <c:v>45590</c:v>
                </c:pt>
                <c:pt idx="1887">
                  <c:v>45593</c:v>
                </c:pt>
                <c:pt idx="1888">
                  <c:v>45594</c:v>
                </c:pt>
                <c:pt idx="1889">
                  <c:v>45595</c:v>
                </c:pt>
                <c:pt idx="1890">
                  <c:v>45596</c:v>
                </c:pt>
                <c:pt idx="1891">
                  <c:v>45597</c:v>
                </c:pt>
                <c:pt idx="1892">
                  <c:v>45600</c:v>
                </c:pt>
                <c:pt idx="1893">
                  <c:v>45601</c:v>
                </c:pt>
                <c:pt idx="1894">
                  <c:v>45602</c:v>
                </c:pt>
                <c:pt idx="1895">
                  <c:v>45603</c:v>
                </c:pt>
                <c:pt idx="1896">
                  <c:v>45604</c:v>
                </c:pt>
                <c:pt idx="1897">
                  <c:v>45607</c:v>
                </c:pt>
                <c:pt idx="1898">
                  <c:v>45608</c:v>
                </c:pt>
                <c:pt idx="1899">
                  <c:v>45609</c:v>
                </c:pt>
                <c:pt idx="1900">
                  <c:v>45610</c:v>
                </c:pt>
                <c:pt idx="1901">
                  <c:v>45611</c:v>
                </c:pt>
                <c:pt idx="1902">
                  <c:v>45614</c:v>
                </c:pt>
                <c:pt idx="1903">
                  <c:v>45615</c:v>
                </c:pt>
                <c:pt idx="1904">
                  <c:v>45616</c:v>
                </c:pt>
                <c:pt idx="1905">
                  <c:v>45617</c:v>
                </c:pt>
                <c:pt idx="1906">
                  <c:v>45618</c:v>
                </c:pt>
                <c:pt idx="1907">
                  <c:v>45621</c:v>
                </c:pt>
                <c:pt idx="1908">
                  <c:v>45622</c:v>
                </c:pt>
                <c:pt idx="1909">
                  <c:v>45623</c:v>
                </c:pt>
                <c:pt idx="1910">
                  <c:v>45624</c:v>
                </c:pt>
                <c:pt idx="1911">
                  <c:v>45625</c:v>
                </c:pt>
                <c:pt idx="1912">
                  <c:v>45628</c:v>
                </c:pt>
                <c:pt idx="1913">
                  <c:v>45629</c:v>
                </c:pt>
                <c:pt idx="1914">
                  <c:v>45630</c:v>
                </c:pt>
                <c:pt idx="1915">
                  <c:v>45631</c:v>
                </c:pt>
                <c:pt idx="1916">
                  <c:v>45632</c:v>
                </c:pt>
                <c:pt idx="1917">
                  <c:v>45635</c:v>
                </c:pt>
                <c:pt idx="1918">
                  <c:v>45636</c:v>
                </c:pt>
                <c:pt idx="1919">
                  <c:v>45637</c:v>
                </c:pt>
                <c:pt idx="1920">
                  <c:v>45638</c:v>
                </c:pt>
                <c:pt idx="1921">
                  <c:v>45639</c:v>
                </c:pt>
                <c:pt idx="1922">
                  <c:v>45642</c:v>
                </c:pt>
                <c:pt idx="1923">
                  <c:v>45643</c:v>
                </c:pt>
                <c:pt idx="1924">
                  <c:v>45644</c:v>
                </c:pt>
                <c:pt idx="1925">
                  <c:v>45645</c:v>
                </c:pt>
                <c:pt idx="1926">
                  <c:v>45646</c:v>
                </c:pt>
                <c:pt idx="1927">
                  <c:v>45649</c:v>
                </c:pt>
                <c:pt idx="1928">
                  <c:v>45650</c:v>
                </c:pt>
                <c:pt idx="1929">
                  <c:v>45651</c:v>
                </c:pt>
                <c:pt idx="1930">
                  <c:v>45652</c:v>
                </c:pt>
                <c:pt idx="1931">
                  <c:v>45653</c:v>
                </c:pt>
                <c:pt idx="1932">
                  <c:v>45656</c:v>
                </c:pt>
                <c:pt idx="1933">
                  <c:v>45657</c:v>
                </c:pt>
                <c:pt idx="1934">
                  <c:v>45658</c:v>
                </c:pt>
                <c:pt idx="1935">
                  <c:v>45659</c:v>
                </c:pt>
                <c:pt idx="1936">
                  <c:v>45660</c:v>
                </c:pt>
                <c:pt idx="1937">
                  <c:v>45663</c:v>
                </c:pt>
                <c:pt idx="1938">
                  <c:v>45664</c:v>
                </c:pt>
                <c:pt idx="1939">
                  <c:v>45665</c:v>
                </c:pt>
                <c:pt idx="1940">
                  <c:v>45666</c:v>
                </c:pt>
                <c:pt idx="1941">
                  <c:v>45667</c:v>
                </c:pt>
                <c:pt idx="1942">
                  <c:v>45670</c:v>
                </c:pt>
                <c:pt idx="1943">
                  <c:v>45671</c:v>
                </c:pt>
                <c:pt idx="1944">
                  <c:v>45672</c:v>
                </c:pt>
                <c:pt idx="1945">
                  <c:v>45673</c:v>
                </c:pt>
                <c:pt idx="1946">
                  <c:v>45674</c:v>
                </c:pt>
                <c:pt idx="1947">
                  <c:v>45677</c:v>
                </c:pt>
                <c:pt idx="1948">
                  <c:v>45678</c:v>
                </c:pt>
                <c:pt idx="1949">
                  <c:v>45679</c:v>
                </c:pt>
                <c:pt idx="1950">
                  <c:v>45680</c:v>
                </c:pt>
                <c:pt idx="1951">
                  <c:v>45681</c:v>
                </c:pt>
                <c:pt idx="1952">
                  <c:v>45684</c:v>
                </c:pt>
                <c:pt idx="1953">
                  <c:v>45685</c:v>
                </c:pt>
                <c:pt idx="1954">
                  <c:v>45686</c:v>
                </c:pt>
                <c:pt idx="1955">
                  <c:v>45687</c:v>
                </c:pt>
                <c:pt idx="1956">
                  <c:v>45688</c:v>
                </c:pt>
                <c:pt idx="1957">
                  <c:v>45691</c:v>
                </c:pt>
                <c:pt idx="1958">
                  <c:v>45692</c:v>
                </c:pt>
                <c:pt idx="1959">
                  <c:v>45693</c:v>
                </c:pt>
                <c:pt idx="1960">
                  <c:v>45694</c:v>
                </c:pt>
                <c:pt idx="1961">
                  <c:v>45695</c:v>
                </c:pt>
                <c:pt idx="1962">
                  <c:v>45698</c:v>
                </c:pt>
                <c:pt idx="1963">
                  <c:v>45699</c:v>
                </c:pt>
                <c:pt idx="1964">
                  <c:v>45700</c:v>
                </c:pt>
                <c:pt idx="1965">
                  <c:v>45701</c:v>
                </c:pt>
                <c:pt idx="1966">
                  <c:v>45702</c:v>
                </c:pt>
                <c:pt idx="1967">
                  <c:v>45705</c:v>
                </c:pt>
                <c:pt idx="1968">
                  <c:v>45706</c:v>
                </c:pt>
                <c:pt idx="1969">
                  <c:v>45707</c:v>
                </c:pt>
                <c:pt idx="1970">
                  <c:v>45708</c:v>
                </c:pt>
                <c:pt idx="1971">
                  <c:v>45709</c:v>
                </c:pt>
                <c:pt idx="1972">
                  <c:v>45712</c:v>
                </c:pt>
                <c:pt idx="1973">
                  <c:v>45713</c:v>
                </c:pt>
                <c:pt idx="1974">
                  <c:v>45714</c:v>
                </c:pt>
                <c:pt idx="1975">
                  <c:v>45715</c:v>
                </c:pt>
                <c:pt idx="1976">
                  <c:v>45716</c:v>
                </c:pt>
                <c:pt idx="1977">
                  <c:v>45719</c:v>
                </c:pt>
                <c:pt idx="1978">
                  <c:v>45720</c:v>
                </c:pt>
                <c:pt idx="1979">
                  <c:v>45721</c:v>
                </c:pt>
                <c:pt idx="1980">
                  <c:v>45722</c:v>
                </c:pt>
                <c:pt idx="1981">
                  <c:v>45723</c:v>
                </c:pt>
                <c:pt idx="1982">
                  <c:v>45726</c:v>
                </c:pt>
                <c:pt idx="1983">
                  <c:v>45727</c:v>
                </c:pt>
                <c:pt idx="1984">
                  <c:v>45728</c:v>
                </c:pt>
                <c:pt idx="1985">
                  <c:v>45729</c:v>
                </c:pt>
                <c:pt idx="1986">
                  <c:v>45730</c:v>
                </c:pt>
                <c:pt idx="1987">
                  <c:v>45733</c:v>
                </c:pt>
                <c:pt idx="1988">
                  <c:v>45734</c:v>
                </c:pt>
                <c:pt idx="1989">
                  <c:v>45735</c:v>
                </c:pt>
                <c:pt idx="1990">
                  <c:v>45736</c:v>
                </c:pt>
                <c:pt idx="1991">
                  <c:v>45737</c:v>
                </c:pt>
                <c:pt idx="1992">
                  <c:v>45740</c:v>
                </c:pt>
                <c:pt idx="1993">
                  <c:v>45741</c:v>
                </c:pt>
                <c:pt idx="1994">
                  <c:v>45742</c:v>
                </c:pt>
                <c:pt idx="1995">
                  <c:v>45743</c:v>
                </c:pt>
                <c:pt idx="1996">
                  <c:v>45744</c:v>
                </c:pt>
                <c:pt idx="1997">
                  <c:v>45747</c:v>
                </c:pt>
                <c:pt idx="1998">
                  <c:v>45748</c:v>
                </c:pt>
                <c:pt idx="1999">
                  <c:v>45749</c:v>
                </c:pt>
                <c:pt idx="2000">
                  <c:v>45750</c:v>
                </c:pt>
                <c:pt idx="2001">
                  <c:v>45751</c:v>
                </c:pt>
                <c:pt idx="2002">
                  <c:v>45754</c:v>
                </c:pt>
                <c:pt idx="2003">
                  <c:v>45755</c:v>
                </c:pt>
                <c:pt idx="2004">
                  <c:v>45757</c:v>
                </c:pt>
                <c:pt idx="2005">
                  <c:v>45758</c:v>
                </c:pt>
                <c:pt idx="2006">
                  <c:v>45761</c:v>
                </c:pt>
                <c:pt idx="2007">
                  <c:v>45762</c:v>
                </c:pt>
                <c:pt idx="2008">
                  <c:v>45763</c:v>
                </c:pt>
                <c:pt idx="2009">
                  <c:v>45764</c:v>
                </c:pt>
                <c:pt idx="2010">
                  <c:v>45765</c:v>
                </c:pt>
                <c:pt idx="2011">
                  <c:v>45768</c:v>
                </c:pt>
                <c:pt idx="2012">
                  <c:v>45769</c:v>
                </c:pt>
                <c:pt idx="2013">
                  <c:v>45770</c:v>
                </c:pt>
                <c:pt idx="2014">
                  <c:v>45771</c:v>
                </c:pt>
                <c:pt idx="2015">
                  <c:v>45772</c:v>
                </c:pt>
                <c:pt idx="2016">
                  <c:v>45775</c:v>
                </c:pt>
                <c:pt idx="2017">
                  <c:v>45776</c:v>
                </c:pt>
                <c:pt idx="2018">
                  <c:v>45777</c:v>
                </c:pt>
                <c:pt idx="2019">
                  <c:v>45778</c:v>
                </c:pt>
                <c:pt idx="2020">
                  <c:v>45779</c:v>
                </c:pt>
                <c:pt idx="2021">
                  <c:v>45782</c:v>
                </c:pt>
                <c:pt idx="2022">
                  <c:v>45783</c:v>
                </c:pt>
                <c:pt idx="2023">
                  <c:v>45784</c:v>
                </c:pt>
                <c:pt idx="2024">
                  <c:v>45785</c:v>
                </c:pt>
                <c:pt idx="2025">
                  <c:v>45786</c:v>
                </c:pt>
                <c:pt idx="2026">
                  <c:v>45789</c:v>
                </c:pt>
                <c:pt idx="2027">
                  <c:v>45790</c:v>
                </c:pt>
                <c:pt idx="2028">
                  <c:v>45791</c:v>
                </c:pt>
                <c:pt idx="2029">
                  <c:v>45792</c:v>
                </c:pt>
                <c:pt idx="2030">
                  <c:v>45793</c:v>
                </c:pt>
                <c:pt idx="2031">
                  <c:v>45796</c:v>
                </c:pt>
                <c:pt idx="2032">
                  <c:v>45797</c:v>
                </c:pt>
                <c:pt idx="2033">
                  <c:v>45798</c:v>
                </c:pt>
                <c:pt idx="2034">
                  <c:v>45799</c:v>
                </c:pt>
                <c:pt idx="2035">
                  <c:v>45800</c:v>
                </c:pt>
                <c:pt idx="2036">
                  <c:v>45803</c:v>
                </c:pt>
                <c:pt idx="2037">
                  <c:v>45804</c:v>
                </c:pt>
                <c:pt idx="2038">
                  <c:v>45805</c:v>
                </c:pt>
                <c:pt idx="2039">
                  <c:v>45806</c:v>
                </c:pt>
                <c:pt idx="2040">
                  <c:v>45807</c:v>
                </c:pt>
                <c:pt idx="2041">
                  <c:v>45810</c:v>
                </c:pt>
                <c:pt idx="2042">
                  <c:v>45811</c:v>
                </c:pt>
                <c:pt idx="2043">
                  <c:v>45812</c:v>
                </c:pt>
                <c:pt idx="2044">
                  <c:v>45814</c:v>
                </c:pt>
                <c:pt idx="2045">
                  <c:v>45817</c:v>
                </c:pt>
                <c:pt idx="2046">
                  <c:v>45818</c:v>
                </c:pt>
                <c:pt idx="2047">
                  <c:v>45819</c:v>
                </c:pt>
                <c:pt idx="2048">
                  <c:v>45820</c:v>
                </c:pt>
                <c:pt idx="2049">
                  <c:v>45821</c:v>
                </c:pt>
                <c:pt idx="2050">
                  <c:v>45824</c:v>
                </c:pt>
                <c:pt idx="2051">
                  <c:v>45825</c:v>
                </c:pt>
                <c:pt idx="2052">
                  <c:v>45826</c:v>
                </c:pt>
                <c:pt idx="2053">
                  <c:v>45827</c:v>
                </c:pt>
                <c:pt idx="2054">
                  <c:v>45828</c:v>
                </c:pt>
                <c:pt idx="2055">
                  <c:v>45831</c:v>
                </c:pt>
                <c:pt idx="2056">
                  <c:v>45832</c:v>
                </c:pt>
                <c:pt idx="2057">
                  <c:v>45833</c:v>
                </c:pt>
                <c:pt idx="2058">
                  <c:v>45834</c:v>
                </c:pt>
                <c:pt idx="2059">
                  <c:v>45835</c:v>
                </c:pt>
                <c:pt idx="2060">
                  <c:v>45838</c:v>
                </c:pt>
                <c:pt idx="2061">
                  <c:v>45839</c:v>
                </c:pt>
                <c:pt idx="2062">
                  <c:v>45840</c:v>
                </c:pt>
                <c:pt idx="2063">
                  <c:v>45841</c:v>
                </c:pt>
                <c:pt idx="2064">
                  <c:v>45842</c:v>
                </c:pt>
                <c:pt idx="2065">
                  <c:v>45845</c:v>
                </c:pt>
                <c:pt idx="2066">
                  <c:v>45846</c:v>
                </c:pt>
                <c:pt idx="2067">
                  <c:v>45847</c:v>
                </c:pt>
                <c:pt idx="2068">
                  <c:v>45848</c:v>
                </c:pt>
                <c:pt idx="2069">
                  <c:v>45849</c:v>
                </c:pt>
                <c:pt idx="2070">
                  <c:v>45852</c:v>
                </c:pt>
                <c:pt idx="2071">
                  <c:v>45853</c:v>
                </c:pt>
                <c:pt idx="2072">
                  <c:v>45854</c:v>
                </c:pt>
                <c:pt idx="2073">
                  <c:v>45855</c:v>
                </c:pt>
                <c:pt idx="2074">
                  <c:v>45856</c:v>
                </c:pt>
                <c:pt idx="2075">
                  <c:v>45859</c:v>
                </c:pt>
                <c:pt idx="2076">
                  <c:v>45860</c:v>
                </c:pt>
                <c:pt idx="2077">
                  <c:v>45861</c:v>
                </c:pt>
                <c:pt idx="2078">
                  <c:v>45862</c:v>
                </c:pt>
                <c:pt idx="2079">
                  <c:v>45863</c:v>
                </c:pt>
                <c:pt idx="2080">
                  <c:v>45866</c:v>
                </c:pt>
                <c:pt idx="2081">
                  <c:v>45867</c:v>
                </c:pt>
                <c:pt idx="2082">
                  <c:v>45868</c:v>
                </c:pt>
                <c:pt idx="2083">
                  <c:v>45869</c:v>
                </c:pt>
                <c:pt idx="2084">
                  <c:v>45870</c:v>
                </c:pt>
                <c:pt idx="2085">
                  <c:v>45873</c:v>
                </c:pt>
                <c:pt idx="2086">
                  <c:v>45874</c:v>
                </c:pt>
                <c:pt idx="2087">
                  <c:v>45875</c:v>
                </c:pt>
                <c:pt idx="2088">
                  <c:v>45876</c:v>
                </c:pt>
                <c:pt idx="2089">
                  <c:v>45877</c:v>
                </c:pt>
                <c:pt idx="2090">
                  <c:v>45880</c:v>
                </c:pt>
                <c:pt idx="2091">
                  <c:v>45881</c:v>
                </c:pt>
                <c:pt idx="2092">
                  <c:v>45882</c:v>
                </c:pt>
                <c:pt idx="2093">
                  <c:v>45883</c:v>
                </c:pt>
                <c:pt idx="2094">
                  <c:v>45884</c:v>
                </c:pt>
                <c:pt idx="2095">
                  <c:v>45887</c:v>
                </c:pt>
                <c:pt idx="2096">
                  <c:v>45888</c:v>
                </c:pt>
                <c:pt idx="2097">
                  <c:v>45889</c:v>
                </c:pt>
                <c:pt idx="2098">
                  <c:v>45890</c:v>
                </c:pt>
                <c:pt idx="2099">
                  <c:v>45891</c:v>
                </c:pt>
                <c:pt idx="2100">
                  <c:v>45894</c:v>
                </c:pt>
                <c:pt idx="2101">
                  <c:v>45895</c:v>
                </c:pt>
                <c:pt idx="2102">
                  <c:v>45896</c:v>
                </c:pt>
                <c:pt idx="2103">
                  <c:v>45897</c:v>
                </c:pt>
                <c:pt idx="2104">
                  <c:v>45898</c:v>
                </c:pt>
                <c:pt idx="2105">
                  <c:v>45901</c:v>
                </c:pt>
                <c:pt idx="2106">
                  <c:v>45902</c:v>
                </c:pt>
                <c:pt idx="2107">
                  <c:v>45903</c:v>
                </c:pt>
                <c:pt idx="2108">
                  <c:v>45904</c:v>
                </c:pt>
                <c:pt idx="2109">
                  <c:v>45905</c:v>
                </c:pt>
                <c:pt idx="2110">
                  <c:v>45908</c:v>
                </c:pt>
                <c:pt idx="2111">
                  <c:v>45909</c:v>
                </c:pt>
                <c:pt idx="2112">
                  <c:v>45910</c:v>
                </c:pt>
                <c:pt idx="2113">
                  <c:v>45911</c:v>
                </c:pt>
                <c:pt idx="2114">
                  <c:v>45912</c:v>
                </c:pt>
                <c:pt idx="2115">
                  <c:v>45915</c:v>
                </c:pt>
                <c:pt idx="2116">
                  <c:v>45916</c:v>
                </c:pt>
                <c:pt idx="2117">
                  <c:v>45917</c:v>
                </c:pt>
                <c:pt idx="2118">
                  <c:v>45918</c:v>
                </c:pt>
                <c:pt idx="2119">
                  <c:v>45919</c:v>
                </c:pt>
                <c:pt idx="2120">
                  <c:v>45922</c:v>
                </c:pt>
                <c:pt idx="2121">
                  <c:v>45923</c:v>
                </c:pt>
                <c:pt idx="2122">
                  <c:v>45924</c:v>
                </c:pt>
                <c:pt idx="2123">
                  <c:v>45925</c:v>
                </c:pt>
                <c:pt idx="2124">
                  <c:v>45926</c:v>
                </c:pt>
                <c:pt idx="2125">
                  <c:v>45929</c:v>
                </c:pt>
                <c:pt idx="2126">
                  <c:v>45930</c:v>
                </c:pt>
                <c:pt idx="2127">
                  <c:v>45931</c:v>
                </c:pt>
                <c:pt idx="2128">
                  <c:v>45932</c:v>
                </c:pt>
                <c:pt idx="2129">
                  <c:v>45933</c:v>
                </c:pt>
                <c:pt idx="2130">
                  <c:v>45936</c:v>
                </c:pt>
                <c:pt idx="2131">
                  <c:v>45937</c:v>
                </c:pt>
                <c:pt idx="2132">
                  <c:v>45938</c:v>
                </c:pt>
                <c:pt idx="2133">
                  <c:v>45939</c:v>
                </c:pt>
                <c:pt idx="2134">
                  <c:v>45940</c:v>
                </c:pt>
                <c:pt idx="2135">
                  <c:v>45943</c:v>
                </c:pt>
                <c:pt idx="2136">
                  <c:v>45944</c:v>
                </c:pt>
                <c:pt idx="2137">
                  <c:v>45945</c:v>
                </c:pt>
                <c:pt idx="2138">
                  <c:v>45946</c:v>
                </c:pt>
                <c:pt idx="2139">
                  <c:v>45947</c:v>
                </c:pt>
                <c:pt idx="2140">
                  <c:v>45950</c:v>
                </c:pt>
                <c:pt idx="2141">
                  <c:v>45951</c:v>
                </c:pt>
                <c:pt idx="2142">
                  <c:v>45952</c:v>
                </c:pt>
                <c:pt idx="2143">
                  <c:v>45953</c:v>
                </c:pt>
                <c:pt idx="2144">
                  <c:v>45957</c:v>
                </c:pt>
                <c:pt idx="2145">
                  <c:v>45958</c:v>
                </c:pt>
                <c:pt idx="2146">
                  <c:v>45959</c:v>
                </c:pt>
                <c:pt idx="2147">
                  <c:v>45960</c:v>
                </c:pt>
                <c:pt idx="2148">
                  <c:v>45961</c:v>
                </c:pt>
                <c:pt idx="2149">
                  <c:v>45964</c:v>
                </c:pt>
                <c:pt idx="2150">
                  <c:v>45965</c:v>
                </c:pt>
                <c:pt idx="2151">
                  <c:v>45966</c:v>
                </c:pt>
                <c:pt idx="2152">
                  <c:v>45967</c:v>
                </c:pt>
                <c:pt idx="2153">
                  <c:v>45968</c:v>
                </c:pt>
                <c:pt idx="2154">
                  <c:v>45971</c:v>
                </c:pt>
                <c:pt idx="2155">
                  <c:v>45972</c:v>
                </c:pt>
                <c:pt idx="2156">
                  <c:v>45973</c:v>
                </c:pt>
                <c:pt idx="2157">
                  <c:v>45974</c:v>
                </c:pt>
                <c:pt idx="2158">
                  <c:v>45975</c:v>
                </c:pt>
                <c:pt idx="2159">
                  <c:v>45979</c:v>
                </c:pt>
                <c:pt idx="2160">
                  <c:v>45980</c:v>
                </c:pt>
                <c:pt idx="2161">
                  <c:v>45981</c:v>
                </c:pt>
                <c:pt idx="2162">
                  <c:v>45982</c:v>
                </c:pt>
                <c:pt idx="2163">
                  <c:v>45985</c:v>
                </c:pt>
                <c:pt idx="2164">
                  <c:v>45986</c:v>
                </c:pt>
                <c:pt idx="2165">
                  <c:v>45987</c:v>
                </c:pt>
                <c:pt idx="2166">
                  <c:v>45989</c:v>
                </c:pt>
                <c:pt idx="2167">
                  <c:v>45992</c:v>
                </c:pt>
                <c:pt idx="2168">
                  <c:v>45993</c:v>
                </c:pt>
                <c:pt idx="2169">
                  <c:v>45994</c:v>
                </c:pt>
                <c:pt idx="2170">
                  <c:v>45995</c:v>
                </c:pt>
                <c:pt idx="2171">
                  <c:v>45996</c:v>
                </c:pt>
                <c:pt idx="2172">
                  <c:v>45999</c:v>
                </c:pt>
                <c:pt idx="2173">
                  <c:v>46000</c:v>
                </c:pt>
                <c:pt idx="2174">
                  <c:v>46001</c:v>
                </c:pt>
                <c:pt idx="2175">
                  <c:v>46002</c:v>
                </c:pt>
                <c:pt idx="2176">
                  <c:v>46003</c:v>
                </c:pt>
                <c:pt idx="2177">
                  <c:v>46006</c:v>
                </c:pt>
                <c:pt idx="2178">
                  <c:v>46007</c:v>
                </c:pt>
                <c:pt idx="2179">
                  <c:v>46008</c:v>
                </c:pt>
                <c:pt idx="2180">
                  <c:v>46009</c:v>
                </c:pt>
                <c:pt idx="2181">
                  <c:v>46010</c:v>
                </c:pt>
                <c:pt idx="2182">
                  <c:v>46013</c:v>
                </c:pt>
                <c:pt idx="2183">
                  <c:v>46014</c:v>
                </c:pt>
                <c:pt idx="2184">
                  <c:v>46015</c:v>
                </c:pt>
                <c:pt idx="2185">
                  <c:v>46016</c:v>
                </c:pt>
                <c:pt idx="2186">
                  <c:v>46017</c:v>
                </c:pt>
                <c:pt idx="2187">
                  <c:v>46020</c:v>
                </c:pt>
                <c:pt idx="2188">
                  <c:v>46021</c:v>
                </c:pt>
                <c:pt idx="2189">
                  <c:v>46022</c:v>
                </c:pt>
                <c:pt idx="2190">
                  <c:v>46023</c:v>
                </c:pt>
                <c:pt idx="2191">
                  <c:v>46024</c:v>
                </c:pt>
                <c:pt idx="2192">
                  <c:v>46027</c:v>
                </c:pt>
                <c:pt idx="2193">
                  <c:v>46028</c:v>
                </c:pt>
                <c:pt idx="2194">
                  <c:v>46029</c:v>
                </c:pt>
                <c:pt idx="2195">
                  <c:v>46030</c:v>
                </c:pt>
                <c:pt idx="2196">
                  <c:v>46031</c:v>
                </c:pt>
                <c:pt idx="2197">
                  <c:v>46034</c:v>
                </c:pt>
                <c:pt idx="2198">
                  <c:v>46035</c:v>
                </c:pt>
                <c:pt idx="2199">
                  <c:v>46036</c:v>
                </c:pt>
                <c:pt idx="2200">
                  <c:v>46037</c:v>
                </c:pt>
                <c:pt idx="2201">
                  <c:v>46038</c:v>
                </c:pt>
                <c:pt idx="2202">
                  <c:v>46041</c:v>
                </c:pt>
                <c:pt idx="2203">
                  <c:v>46042</c:v>
                </c:pt>
                <c:pt idx="2204">
                  <c:v>46043</c:v>
                </c:pt>
                <c:pt idx="2205">
                  <c:v>46044</c:v>
                </c:pt>
                <c:pt idx="2206">
                  <c:v>46045</c:v>
                </c:pt>
                <c:pt idx="2207">
                  <c:v>46048</c:v>
                </c:pt>
                <c:pt idx="2208">
                  <c:v>46049</c:v>
                </c:pt>
                <c:pt idx="2209">
                  <c:v>46050</c:v>
                </c:pt>
                <c:pt idx="2210">
                  <c:v>46051</c:v>
                </c:pt>
                <c:pt idx="2211">
                  <c:v>46052</c:v>
                </c:pt>
              </c:numCache>
            </c:numRef>
          </c:cat>
          <c:val>
            <c:numRef>
              <c:f>'Framboð norðaustur'!$C$2:$C$2213</c:f>
              <c:numCache>
                <c:formatCode>General</c:formatCode>
                <c:ptCount val="2212"/>
                <c:pt idx="0">
                  <c:v>185</c:v>
                </c:pt>
                <c:pt idx="1">
                  <c:v>182</c:v>
                </c:pt>
                <c:pt idx="2">
                  <c:v>200</c:v>
                </c:pt>
                <c:pt idx="3">
                  <c:v>181</c:v>
                </c:pt>
                <c:pt idx="4">
                  <c:v>225</c:v>
                </c:pt>
                <c:pt idx="5">
                  <c:v>242</c:v>
                </c:pt>
                <c:pt idx="6">
                  <c:v>233</c:v>
                </c:pt>
                <c:pt idx="7">
                  <c:v>213</c:v>
                </c:pt>
                <c:pt idx="8">
                  <c:v>213</c:v>
                </c:pt>
                <c:pt idx="9">
                  <c:v>201</c:v>
                </c:pt>
                <c:pt idx="10">
                  <c:v>209</c:v>
                </c:pt>
                <c:pt idx="11">
                  <c:v>231</c:v>
                </c:pt>
                <c:pt idx="12">
                  <c:v>259</c:v>
                </c:pt>
                <c:pt idx="13">
                  <c:v>259</c:v>
                </c:pt>
                <c:pt idx="14">
                  <c:v>252</c:v>
                </c:pt>
                <c:pt idx="15">
                  <c:v>267</c:v>
                </c:pt>
                <c:pt idx="16">
                  <c:v>267</c:v>
                </c:pt>
                <c:pt idx="17">
                  <c:v>252</c:v>
                </c:pt>
                <c:pt idx="18">
                  <c:v>252</c:v>
                </c:pt>
                <c:pt idx="19">
                  <c:v>252</c:v>
                </c:pt>
                <c:pt idx="20">
                  <c:v>252</c:v>
                </c:pt>
                <c:pt idx="21">
                  <c:v>252</c:v>
                </c:pt>
                <c:pt idx="22">
                  <c:v>252</c:v>
                </c:pt>
                <c:pt idx="23">
                  <c:v>252</c:v>
                </c:pt>
                <c:pt idx="24">
                  <c:v>252</c:v>
                </c:pt>
                <c:pt idx="25">
                  <c:v>252</c:v>
                </c:pt>
                <c:pt idx="26">
                  <c:v>252</c:v>
                </c:pt>
                <c:pt idx="27">
                  <c:v>302</c:v>
                </c:pt>
                <c:pt idx="28">
                  <c:v>291</c:v>
                </c:pt>
                <c:pt idx="29">
                  <c:v>291</c:v>
                </c:pt>
                <c:pt idx="30">
                  <c:v>291</c:v>
                </c:pt>
                <c:pt idx="31">
                  <c:v>290</c:v>
                </c:pt>
                <c:pt idx="32">
                  <c:v>292</c:v>
                </c:pt>
                <c:pt idx="33">
                  <c:v>292</c:v>
                </c:pt>
                <c:pt idx="34">
                  <c:v>292</c:v>
                </c:pt>
                <c:pt idx="35">
                  <c:v>292</c:v>
                </c:pt>
                <c:pt idx="36">
                  <c:v>290</c:v>
                </c:pt>
                <c:pt idx="37">
                  <c:v>290</c:v>
                </c:pt>
                <c:pt idx="38">
                  <c:v>292</c:v>
                </c:pt>
                <c:pt idx="39">
                  <c:v>294</c:v>
                </c:pt>
                <c:pt idx="40">
                  <c:v>294</c:v>
                </c:pt>
                <c:pt idx="41">
                  <c:v>294</c:v>
                </c:pt>
                <c:pt idx="42">
                  <c:v>292</c:v>
                </c:pt>
                <c:pt idx="43">
                  <c:v>289</c:v>
                </c:pt>
                <c:pt idx="44">
                  <c:v>288</c:v>
                </c:pt>
                <c:pt idx="45">
                  <c:v>290</c:v>
                </c:pt>
                <c:pt idx="46">
                  <c:v>290</c:v>
                </c:pt>
                <c:pt idx="47">
                  <c:v>290</c:v>
                </c:pt>
                <c:pt idx="48">
                  <c:v>290</c:v>
                </c:pt>
                <c:pt idx="49">
                  <c:v>288</c:v>
                </c:pt>
                <c:pt idx="50">
                  <c:v>288</c:v>
                </c:pt>
                <c:pt idx="51">
                  <c:v>285</c:v>
                </c:pt>
                <c:pt idx="52">
                  <c:v>286</c:v>
                </c:pt>
                <c:pt idx="53">
                  <c:v>289</c:v>
                </c:pt>
                <c:pt idx="54">
                  <c:v>288</c:v>
                </c:pt>
                <c:pt idx="55">
                  <c:v>288</c:v>
                </c:pt>
                <c:pt idx="56">
                  <c:v>286</c:v>
                </c:pt>
                <c:pt idx="57">
                  <c:v>282</c:v>
                </c:pt>
                <c:pt idx="58">
                  <c:v>282</c:v>
                </c:pt>
                <c:pt idx="59">
                  <c:v>280</c:v>
                </c:pt>
                <c:pt idx="60">
                  <c:v>278</c:v>
                </c:pt>
                <c:pt idx="61">
                  <c:v>278</c:v>
                </c:pt>
                <c:pt idx="62">
                  <c:v>278</c:v>
                </c:pt>
                <c:pt idx="63">
                  <c:v>278</c:v>
                </c:pt>
                <c:pt idx="64">
                  <c:v>280</c:v>
                </c:pt>
                <c:pt idx="65">
                  <c:v>279</c:v>
                </c:pt>
                <c:pt idx="66">
                  <c:v>270</c:v>
                </c:pt>
                <c:pt idx="67">
                  <c:v>269</c:v>
                </c:pt>
                <c:pt idx="68">
                  <c:v>269</c:v>
                </c:pt>
                <c:pt idx="69">
                  <c:v>269</c:v>
                </c:pt>
                <c:pt idx="70">
                  <c:v>265</c:v>
                </c:pt>
                <c:pt idx="71">
                  <c:v>262</c:v>
                </c:pt>
                <c:pt idx="72">
                  <c:v>261</c:v>
                </c:pt>
                <c:pt idx="73">
                  <c:v>258</c:v>
                </c:pt>
                <c:pt idx="74">
                  <c:v>262</c:v>
                </c:pt>
                <c:pt idx="75">
                  <c:v>262</c:v>
                </c:pt>
                <c:pt idx="76">
                  <c:v>262</c:v>
                </c:pt>
                <c:pt idx="77">
                  <c:v>256</c:v>
                </c:pt>
                <c:pt idx="78">
                  <c:v>254</c:v>
                </c:pt>
                <c:pt idx="79">
                  <c:v>252</c:v>
                </c:pt>
                <c:pt idx="80">
                  <c:v>253</c:v>
                </c:pt>
                <c:pt idx="81">
                  <c:v>255</c:v>
                </c:pt>
                <c:pt idx="82">
                  <c:v>255</c:v>
                </c:pt>
                <c:pt idx="83">
                  <c:v>255</c:v>
                </c:pt>
                <c:pt idx="84">
                  <c:v>251</c:v>
                </c:pt>
                <c:pt idx="85">
                  <c:v>254</c:v>
                </c:pt>
                <c:pt idx="86">
                  <c:v>262</c:v>
                </c:pt>
                <c:pt idx="87">
                  <c:v>266</c:v>
                </c:pt>
                <c:pt idx="88">
                  <c:v>269</c:v>
                </c:pt>
                <c:pt idx="89">
                  <c:v>269</c:v>
                </c:pt>
                <c:pt idx="90">
                  <c:v>269</c:v>
                </c:pt>
                <c:pt idx="91">
                  <c:v>269</c:v>
                </c:pt>
                <c:pt idx="92">
                  <c:v>268</c:v>
                </c:pt>
                <c:pt idx="93">
                  <c:v>271</c:v>
                </c:pt>
                <c:pt idx="94">
                  <c:v>271</c:v>
                </c:pt>
                <c:pt idx="95">
                  <c:v>274</c:v>
                </c:pt>
                <c:pt idx="96">
                  <c:v>275</c:v>
                </c:pt>
                <c:pt idx="97">
                  <c:v>273</c:v>
                </c:pt>
                <c:pt idx="98">
                  <c:v>271</c:v>
                </c:pt>
                <c:pt idx="99">
                  <c:v>266</c:v>
                </c:pt>
                <c:pt idx="100">
                  <c:v>264</c:v>
                </c:pt>
                <c:pt idx="101">
                  <c:v>263</c:v>
                </c:pt>
                <c:pt idx="102">
                  <c:v>262</c:v>
                </c:pt>
                <c:pt idx="103">
                  <c:v>262</c:v>
                </c:pt>
                <c:pt idx="104">
                  <c:v>261</c:v>
                </c:pt>
                <c:pt idx="105">
                  <c:v>263</c:v>
                </c:pt>
                <c:pt idx="106">
                  <c:v>262</c:v>
                </c:pt>
                <c:pt idx="107">
                  <c:v>263</c:v>
                </c:pt>
                <c:pt idx="108">
                  <c:v>265</c:v>
                </c:pt>
                <c:pt idx="109">
                  <c:v>267</c:v>
                </c:pt>
                <c:pt idx="110">
                  <c:v>267</c:v>
                </c:pt>
                <c:pt idx="111">
                  <c:v>268</c:v>
                </c:pt>
                <c:pt idx="112">
                  <c:v>268</c:v>
                </c:pt>
                <c:pt idx="113">
                  <c:v>269</c:v>
                </c:pt>
                <c:pt idx="114">
                  <c:v>267</c:v>
                </c:pt>
                <c:pt idx="115">
                  <c:v>266</c:v>
                </c:pt>
                <c:pt idx="116">
                  <c:v>267</c:v>
                </c:pt>
                <c:pt idx="117">
                  <c:v>267</c:v>
                </c:pt>
                <c:pt idx="118">
                  <c:v>267</c:v>
                </c:pt>
                <c:pt idx="119">
                  <c:v>268</c:v>
                </c:pt>
                <c:pt idx="120">
                  <c:v>269</c:v>
                </c:pt>
                <c:pt idx="121">
                  <c:v>272</c:v>
                </c:pt>
                <c:pt idx="122">
                  <c:v>272</c:v>
                </c:pt>
                <c:pt idx="123">
                  <c:v>274</c:v>
                </c:pt>
                <c:pt idx="124">
                  <c:v>274</c:v>
                </c:pt>
                <c:pt idx="125">
                  <c:v>274</c:v>
                </c:pt>
                <c:pt idx="126">
                  <c:v>276</c:v>
                </c:pt>
                <c:pt idx="127">
                  <c:v>279</c:v>
                </c:pt>
                <c:pt idx="128">
                  <c:v>285</c:v>
                </c:pt>
                <c:pt idx="129">
                  <c:v>285</c:v>
                </c:pt>
                <c:pt idx="130">
                  <c:v>284</c:v>
                </c:pt>
                <c:pt idx="131">
                  <c:v>284</c:v>
                </c:pt>
                <c:pt idx="132">
                  <c:v>284</c:v>
                </c:pt>
                <c:pt idx="133">
                  <c:v>282</c:v>
                </c:pt>
                <c:pt idx="134">
                  <c:v>283</c:v>
                </c:pt>
                <c:pt idx="135">
                  <c:v>281</c:v>
                </c:pt>
                <c:pt idx="136">
                  <c:v>280</c:v>
                </c:pt>
                <c:pt idx="137">
                  <c:v>280</c:v>
                </c:pt>
                <c:pt idx="138">
                  <c:v>280</c:v>
                </c:pt>
                <c:pt idx="139">
                  <c:v>280</c:v>
                </c:pt>
                <c:pt idx="140">
                  <c:v>280</c:v>
                </c:pt>
                <c:pt idx="141">
                  <c:v>271</c:v>
                </c:pt>
                <c:pt idx="142">
                  <c:v>275</c:v>
                </c:pt>
                <c:pt idx="143">
                  <c:v>276</c:v>
                </c:pt>
                <c:pt idx="144">
                  <c:v>279</c:v>
                </c:pt>
                <c:pt idx="145">
                  <c:v>280</c:v>
                </c:pt>
                <c:pt idx="146">
                  <c:v>280</c:v>
                </c:pt>
                <c:pt idx="147">
                  <c:v>278</c:v>
                </c:pt>
                <c:pt idx="148">
                  <c:v>278</c:v>
                </c:pt>
                <c:pt idx="149">
                  <c:v>280</c:v>
                </c:pt>
                <c:pt idx="150">
                  <c:v>276</c:v>
                </c:pt>
                <c:pt idx="151">
                  <c:v>277</c:v>
                </c:pt>
                <c:pt idx="152">
                  <c:v>277</c:v>
                </c:pt>
                <c:pt idx="153">
                  <c:v>277</c:v>
                </c:pt>
                <c:pt idx="154">
                  <c:v>277</c:v>
                </c:pt>
                <c:pt idx="155">
                  <c:v>279</c:v>
                </c:pt>
                <c:pt idx="156">
                  <c:v>277</c:v>
                </c:pt>
                <c:pt idx="157">
                  <c:v>276</c:v>
                </c:pt>
                <c:pt idx="158">
                  <c:v>281</c:v>
                </c:pt>
                <c:pt idx="159">
                  <c:v>281</c:v>
                </c:pt>
                <c:pt idx="160">
                  <c:v>281</c:v>
                </c:pt>
                <c:pt idx="161">
                  <c:v>281</c:v>
                </c:pt>
                <c:pt idx="162">
                  <c:v>283</c:v>
                </c:pt>
                <c:pt idx="163">
                  <c:v>286</c:v>
                </c:pt>
                <c:pt idx="164">
                  <c:v>285</c:v>
                </c:pt>
                <c:pt idx="165">
                  <c:v>286</c:v>
                </c:pt>
                <c:pt idx="166">
                  <c:v>293</c:v>
                </c:pt>
                <c:pt idx="167">
                  <c:v>293</c:v>
                </c:pt>
                <c:pt idx="168">
                  <c:v>299</c:v>
                </c:pt>
                <c:pt idx="169">
                  <c:v>320</c:v>
                </c:pt>
                <c:pt idx="170">
                  <c:v>319</c:v>
                </c:pt>
                <c:pt idx="171">
                  <c:v>321</c:v>
                </c:pt>
                <c:pt idx="172">
                  <c:v>322</c:v>
                </c:pt>
                <c:pt idx="173">
                  <c:v>322</c:v>
                </c:pt>
                <c:pt idx="174">
                  <c:v>323</c:v>
                </c:pt>
                <c:pt idx="175">
                  <c:v>324</c:v>
                </c:pt>
                <c:pt idx="176">
                  <c:v>322</c:v>
                </c:pt>
                <c:pt idx="177">
                  <c:v>323</c:v>
                </c:pt>
                <c:pt idx="178">
                  <c:v>340</c:v>
                </c:pt>
                <c:pt idx="179">
                  <c:v>339</c:v>
                </c:pt>
                <c:pt idx="180">
                  <c:v>338</c:v>
                </c:pt>
                <c:pt idx="181">
                  <c:v>338</c:v>
                </c:pt>
                <c:pt idx="182">
                  <c:v>336</c:v>
                </c:pt>
                <c:pt idx="183">
                  <c:v>337</c:v>
                </c:pt>
                <c:pt idx="184">
                  <c:v>333</c:v>
                </c:pt>
                <c:pt idx="185">
                  <c:v>331</c:v>
                </c:pt>
                <c:pt idx="186">
                  <c:v>329</c:v>
                </c:pt>
                <c:pt idx="187">
                  <c:v>329</c:v>
                </c:pt>
                <c:pt idx="188">
                  <c:v>329</c:v>
                </c:pt>
                <c:pt idx="189">
                  <c:v>316</c:v>
                </c:pt>
                <c:pt idx="190">
                  <c:v>317</c:v>
                </c:pt>
                <c:pt idx="191">
                  <c:v>318</c:v>
                </c:pt>
                <c:pt idx="192">
                  <c:v>321</c:v>
                </c:pt>
                <c:pt idx="193">
                  <c:v>315</c:v>
                </c:pt>
                <c:pt idx="194">
                  <c:v>316</c:v>
                </c:pt>
                <c:pt idx="195">
                  <c:v>316</c:v>
                </c:pt>
                <c:pt idx="196">
                  <c:v>313</c:v>
                </c:pt>
                <c:pt idx="197">
                  <c:v>313</c:v>
                </c:pt>
                <c:pt idx="198">
                  <c:v>315</c:v>
                </c:pt>
                <c:pt idx="199">
                  <c:v>315</c:v>
                </c:pt>
                <c:pt idx="200">
                  <c:v>317</c:v>
                </c:pt>
                <c:pt idx="201">
                  <c:v>317</c:v>
                </c:pt>
                <c:pt idx="202">
                  <c:v>317</c:v>
                </c:pt>
                <c:pt idx="203">
                  <c:v>319</c:v>
                </c:pt>
                <c:pt idx="204">
                  <c:v>318</c:v>
                </c:pt>
                <c:pt idx="205">
                  <c:v>315</c:v>
                </c:pt>
                <c:pt idx="206">
                  <c:v>315</c:v>
                </c:pt>
                <c:pt idx="207">
                  <c:v>316</c:v>
                </c:pt>
                <c:pt idx="208">
                  <c:v>316</c:v>
                </c:pt>
                <c:pt idx="209">
                  <c:v>316</c:v>
                </c:pt>
                <c:pt idx="210">
                  <c:v>314</c:v>
                </c:pt>
                <c:pt idx="211">
                  <c:v>315</c:v>
                </c:pt>
                <c:pt idx="212">
                  <c:v>315</c:v>
                </c:pt>
                <c:pt idx="213">
                  <c:v>316</c:v>
                </c:pt>
                <c:pt idx="214">
                  <c:v>318</c:v>
                </c:pt>
                <c:pt idx="215">
                  <c:v>318</c:v>
                </c:pt>
                <c:pt idx="216">
                  <c:v>318</c:v>
                </c:pt>
                <c:pt idx="217">
                  <c:v>318</c:v>
                </c:pt>
                <c:pt idx="218">
                  <c:v>322</c:v>
                </c:pt>
                <c:pt idx="219">
                  <c:v>322</c:v>
                </c:pt>
                <c:pt idx="220">
                  <c:v>321</c:v>
                </c:pt>
                <c:pt idx="221">
                  <c:v>322</c:v>
                </c:pt>
                <c:pt idx="222">
                  <c:v>323</c:v>
                </c:pt>
                <c:pt idx="223">
                  <c:v>323</c:v>
                </c:pt>
                <c:pt idx="224">
                  <c:v>321</c:v>
                </c:pt>
                <c:pt idx="225">
                  <c:v>320</c:v>
                </c:pt>
                <c:pt idx="226">
                  <c:v>317</c:v>
                </c:pt>
                <c:pt idx="227">
                  <c:v>315</c:v>
                </c:pt>
                <c:pt idx="228">
                  <c:v>317</c:v>
                </c:pt>
                <c:pt idx="229">
                  <c:v>317</c:v>
                </c:pt>
                <c:pt idx="230">
                  <c:v>317</c:v>
                </c:pt>
                <c:pt idx="231">
                  <c:v>315</c:v>
                </c:pt>
                <c:pt idx="232">
                  <c:v>315</c:v>
                </c:pt>
                <c:pt idx="233">
                  <c:v>315</c:v>
                </c:pt>
                <c:pt idx="234">
                  <c:v>316</c:v>
                </c:pt>
                <c:pt idx="235">
                  <c:v>315</c:v>
                </c:pt>
                <c:pt idx="236">
                  <c:v>315</c:v>
                </c:pt>
                <c:pt idx="237">
                  <c:v>315</c:v>
                </c:pt>
                <c:pt idx="238">
                  <c:v>313</c:v>
                </c:pt>
                <c:pt idx="239">
                  <c:v>313</c:v>
                </c:pt>
                <c:pt idx="240">
                  <c:v>313</c:v>
                </c:pt>
                <c:pt idx="241">
                  <c:v>309</c:v>
                </c:pt>
                <c:pt idx="242">
                  <c:v>308</c:v>
                </c:pt>
                <c:pt idx="243">
                  <c:v>308</c:v>
                </c:pt>
                <c:pt idx="244">
                  <c:v>308</c:v>
                </c:pt>
                <c:pt idx="245">
                  <c:v>308</c:v>
                </c:pt>
                <c:pt idx="246">
                  <c:v>304</c:v>
                </c:pt>
                <c:pt idx="247">
                  <c:v>306</c:v>
                </c:pt>
                <c:pt idx="248">
                  <c:v>309</c:v>
                </c:pt>
                <c:pt idx="249">
                  <c:v>312</c:v>
                </c:pt>
                <c:pt idx="250">
                  <c:v>313</c:v>
                </c:pt>
                <c:pt idx="251">
                  <c:v>311</c:v>
                </c:pt>
                <c:pt idx="252">
                  <c:v>317</c:v>
                </c:pt>
                <c:pt idx="253">
                  <c:v>318</c:v>
                </c:pt>
                <c:pt idx="254">
                  <c:v>316</c:v>
                </c:pt>
                <c:pt idx="255">
                  <c:v>316</c:v>
                </c:pt>
                <c:pt idx="256">
                  <c:v>314</c:v>
                </c:pt>
                <c:pt idx="257">
                  <c:v>315</c:v>
                </c:pt>
                <c:pt idx="258">
                  <c:v>315</c:v>
                </c:pt>
                <c:pt idx="259">
                  <c:v>316</c:v>
                </c:pt>
                <c:pt idx="260">
                  <c:v>315</c:v>
                </c:pt>
                <c:pt idx="261">
                  <c:v>316</c:v>
                </c:pt>
                <c:pt idx="262">
                  <c:v>314</c:v>
                </c:pt>
                <c:pt idx="263">
                  <c:v>315</c:v>
                </c:pt>
                <c:pt idx="264">
                  <c:v>314</c:v>
                </c:pt>
                <c:pt idx="265">
                  <c:v>315</c:v>
                </c:pt>
                <c:pt idx="266">
                  <c:v>315</c:v>
                </c:pt>
                <c:pt idx="267">
                  <c:v>314</c:v>
                </c:pt>
                <c:pt idx="268">
                  <c:v>312</c:v>
                </c:pt>
                <c:pt idx="269">
                  <c:v>307</c:v>
                </c:pt>
                <c:pt idx="270">
                  <c:v>306</c:v>
                </c:pt>
                <c:pt idx="271">
                  <c:v>305</c:v>
                </c:pt>
                <c:pt idx="272">
                  <c:v>305</c:v>
                </c:pt>
                <c:pt idx="273">
                  <c:v>310</c:v>
                </c:pt>
                <c:pt idx="274">
                  <c:v>313</c:v>
                </c:pt>
                <c:pt idx="275">
                  <c:v>312</c:v>
                </c:pt>
                <c:pt idx="276">
                  <c:v>314</c:v>
                </c:pt>
                <c:pt idx="277">
                  <c:v>315</c:v>
                </c:pt>
                <c:pt idx="278">
                  <c:v>316</c:v>
                </c:pt>
                <c:pt idx="279">
                  <c:v>316</c:v>
                </c:pt>
                <c:pt idx="280">
                  <c:v>317</c:v>
                </c:pt>
                <c:pt idx="281">
                  <c:v>318</c:v>
                </c:pt>
                <c:pt idx="282">
                  <c:v>316</c:v>
                </c:pt>
                <c:pt idx="283">
                  <c:v>317</c:v>
                </c:pt>
                <c:pt idx="284">
                  <c:v>317</c:v>
                </c:pt>
                <c:pt idx="285">
                  <c:v>317</c:v>
                </c:pt>
                <c:pt idx="286">
                  <c:v>317</c:v>
                </c:pt>
                <c:pt idx="287">
                  <c:v>318</c:v>
                </c:pt>
                <c:pt idx="288">
                  <c:v>312</c:v>
                </c:pt>
                <c:pt idx="289">
                  <c:v>311</c:v>
                </c:pt>
                <c:pt idx="290">
                  <c:v>311</c:v>
                </c:pt>
                <c:pt idx="291">
                  <c:v>311</c:v>
                </c:pt>
                <c:pt idx="292">
                  <c:v>309</c:v>
                </c:pt>
                <c:pt idx="293">
                  <c:v>308</c:v>
                </c:pt>
                <c:pt idx="294">
                  <c:v>307</c:v>
                </c:pt>
                <c:pt idx="295">
                  <c:v>306</c:v>
                </c:pt>
                <c:pt idx="296">
                  <c:v>302</c:v>
                </c:pt>
                <c:pt idx="297">
                  <c:v>303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298</c:v>
                </c:pt>
                <c:pt idx="302">
                  <c:v>301</c:v>
                </c:pt>
                <c:pt idx="303">
                  <c:v>296</c:v>
                </c:pt>
                <c:pt idx="304">
                  <c:v>298</c:v>
                </c:pt>
                <c:pt idx="305">
                  <c:v>313</c:v>
                </c:pt>
                <c:pt idx="306">
                  <c:v>326</c:v>
                </c:pt>
                <c:pt idx="307">
                  <c:v>326</c:v>
                </c:pt>
                <c:pt idx="308">
                  <c:v>338</c:v>
                </c:pt>
                <c:pt idx="309">
                  <c:v>348</c:v>
                </c:pt>
                <c:pt idx="310">
                  <c:v>348</c:v>
                </c:pt>
                <c:pt idx="311">
                  <c:v>347</c:v>
                </c:pt>
                <c:pt idx="312">
                  <c:v>350</c:v>
                </c:pt>
                <c:pt idx="313">
                  <c:v>349</c:v>
                </c:pt>
                <c:pt idx="314">
                  <c:v>350</c:v>
                </c:pt>
                <c:pt idx="315">
                  <c:v>349</c:v>
                </c:pt>
                <c:pt idx="316">
                  <c:v>346</c:v>
                </c:pt>
                <c:pt idx="317">
                  <c:v>346</c:v>
                </c:pt>
                <c:pt idx="318">
                  <c:v>346</c:v>
                </c:pt>
                <c:pt idx="319">
                  <c:v>347</c:v>
                </c:pt>
                <c:pt idx="320">
                  <c:v>348</c:v>
                </c:pt>
                <c:pt idx="321">
                  <c:v>347</c:v>
                </c:pt>
                <c:pt idx="322">
                  <c:v>348</c:v>
                </c:pt>
                <c:pt idx="323">
                  <c:v>348</c:v>
                </c:pt>
                <c:pt idx="324">
                  <c:v>347</c:v>
                </c:pt>
                <c:pt idx="325">
                  <c:v>348</c:v>
                </c:pt>
                <c:pt idx="326">
                  <c:v>348</c:v>
                </c:pt>
                <c:pt idx="327">
                  <c:v>348</c:v>
                </c:pt>
                <c:pt idx="328">
                  <c:v>343</c:v>
                </c:pt>
                <c:pt idx="329">
                  <c:v>341</c:v>
                </c:pt>
                <c:pt idx="330">
                  <c:v>338</c:v>
                </c:pt>
                <c:pt idx="331">
                  <c:v>339</c:v>
                </c:pt>
                <c:pt idx="332">
                  <c:v>340</c:v>
                </c:pt>
                <c:pt idx="333">
                  <c:v>340</c:v>
                </c:pt>
                <c:pt idx="334">
                  <c:v>340</c:v>
                </c:pt>
                <c:pt idx="335">
                  <c:v>339</c:v>
                </c:pt>
                <c:pt idx="336">
                  <c:v>344</c:v>
                </c:pt>
                <c:pt idx="337">
                  <c:v>347</c:v>
                </c:pt>
                <c:pt idx="338">
                  <c:v>348</c:v>
                </c:pt>
                <c:pt idx="339">
                  <c:v>347</c:v>
                </c:pt>
                <c:pt idx="340">
                  <c:v>347</c:v>
                </c:pt>
                <c:pt idx="341">
                  <c:v>347</c:v>
                </c:pt>
                <c:pt idx="342">
                  <c:v>347</c:v>
                </c:pt>
                <c:pt idx="343">
                  <c:v>345</c:v>
                </c:pt>
                <c:pt idx="344">
                  <c:v>346</c:v>
                </c:pt>
                <c:pt idx="345">
                  <c:v>346</c:v>
                </c:pt>
                <c:pt idx="346">
                  <c:v>345</c:v>
                </c:pt>
                <c:pt idx="347">
                  <c:v>347</c:v>
                </c:pt>
                <c:pt idx="348">
                  <c:v>347</c:v>
                </c:pt>
                <c:pt idx="349">
                  <c:v>346</c:v>
                </c:pt>
                <c:pt idx="350">
                  <c:v>350</c:v>
                </c:pt>
                <c:pt idx="351">
                  <c:v>352</c:v>
                </c:pt>
                <c:pt idx="352">
                  <c:v>353</c:v>
                </c:pt>
                <c:pt idx="353">
                  <c:v>356</c:v>
                </c:pt>
                <c:pt idx="354">
                  <c:v>357</c:v>
                </c:pt>
                <c:pt idx="355">
                  <c:v>357</c:v>
                </c:pt>
                <c:pt idx="356">
                  <c:v>355</c:v>
                </c:pt>
                <c:pt idx="357">
                  <c:v>359</c:v>
                </c:pt>
                <c:pt idx="358">
                  <c:v>356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365</c:v>
                </c:pt>
                <c:pt idx="364">
                  <c:v>383</c:v>
                </c:pt>
                <c:pt idx="365">
                  <c:v>385</c:v>
                </c:pt>
                <c:pt idx="366">
                  <c:v>386</c:v>
                </c:pt>
                <c:pt idx="367">
                  <c:v>392</c:v>
                </c:pt>
                <c:pt idx="368">
                  <c:v>392</c:v>
                </c:pt>
                <c:pt idx="369">
                  <c:v>393</c:v>
                </c:pt>
                <c:pt idx="370">
                  <c:v>396</c:v>
                </c:pt>
                <c:pt idx="371">
                  <c:v>394</c:v>
                </c:pt>
                <c:pt idx="372">
                  <c:v>396</c:v>
                </c:pt>
                <c:pt idx="373">
                  <c:v>401</c:v>
                </c:pt>
                <c:pt idx="374">
                  <c:v>398</c:v>
                </c:pt>
                <c:pt idx="375">
                  <c:v>398</c:v>
                </c:pt>
                <c:pt idx="376">
                  <c:v>398</c:v>
                </c:pt>
                <c:pt idx="377">
                  <c:v>387</c:v>
                </c:pt>
                <c:pt idx="378">
                  <c:v>386</c:v>
                </c:pt>
                <c:pt idx="379">
                  <c:v>386</c:v>
                </c:pt>
                <c:pt idx="380">
                  <c:v>385</c:v>
                </c:pt>
                <c:pt idx="381">
                  <c:v>389</c:v>
                </c:pt>
                <c:pt idx="382">
                  <c:v>389</c:v>
                </c:pt>
                <c:pt idx="383">
                  <c:v>389</c:v>
                </c:pt>
                <c:pt idx="384">
                  <c:v>385</c:v>
                </c:pt>
                <c:pt idx="385">
                  <c:v>381</c:v>
                </c:pt>
                <c:pt idx="386">
                  <c:v>379</c:v>
                </c:pt>
                <c:pt idx="387">
                  <c:v>388</c:v>
                </c:pt>
                <c:pt idx="388">
                  <c:v>381</c:v>
                </c:pt>
                <c:pt idx="389">
                  <c:v>379</c:v>
                </c:pt>
                <c:pt idx="390">
                  <c:v>379</c:v>
                </c:pt>
                <c:pt idx="391">
                  <c:v>381</c:v>
                </c:pt>
                <c:pt idx="392">
                  <c:v>381</c:v>
                </c:pt>
                <c:pt idx="393">
                  <c:v>381</c:v>
                </c:pt>
                <c:pt idx="394">
                  <c:v>377</c:v>
                </c:pt>
                <c:pt idx="395">
                  <c:v>375</c:v>
                </c:pt>
                <c:pt idx="396">
                  <c:v>374</c:v>
                </c:pt>
                <c:pt idx="397">
                  <c:v>374</c:v>
                </c:pt>
                <c:pt idx="398">
                  <c:v>374</c:v>
                </c:pt>
                <c:pt idx="399">
                  <c:v>370</c:v>
                </c:pt>
                <c:pt idx="400">
                  <c:v>368</c:v>
                </c:pt>
                <c:pt idx="401">
                  <c:v>366</c:v>
                </c:pt>
                <c:pt idx="402">
                  <c:v>374</c:v>
                </c:pt>
                <c:pt idx="403">
                  <c:v>374</c:v>
                </c:pt>
                <c:pt idx="404">
                  <c:v>374</c:v>
                </c:pt>
                <c:pt idx="405">
                  <c:v>376</c:v>
                </c:pt>
                <c:pt idx="406">
                  <c:v>376</c:v>
                </c:pt>
                <c:pt idx="407">
                  <c:v>381</c:v>
                </c:pt>
                <c:pt idx="408">
                  <c:v>380</c:v>
                </c:pt>
                <c:pt idx="409">
                  <c:v>375</c:v>
                </c:pt>
                <c:pt idx="410">
                  <c:v>376</c:v>
                </c:pt>
                <c:pt idx="411">
                  <c:v>375</c:v>
                </c:pt>
                <c:pt idx="412">
                  <c:v>375</c:v>
                </c:pt>
                <c:pt idx="413">
                  <c:v>370</c:v>
                </c:pt>
                <c:pt idx="414">
                  <c:v>367</c:v>
                </c:pt>
                <c:pt idx="415">
                  <c:v>361</c:v>
                </c:pt>
                <c:pt idx="416">
                  <c:v>360</c:v>
                </c:pt>
                <c:pt idx="417">
                  <c:v>363</c:v>
                </c:pt>
                <c:pt idx="418">
                  <c:v>362</c:v>
                </c:pt>
                <c:pt idx="419">
                  <c:v>361</c:v>
                </c:pt>
                <c:pt idx="420">
                  <c:v>361</c:v>
                </c:pt>
                <c:pt idx="421">
                  <c:v>361</c:v>
                </c:pt>
                <c:pt idx="422">
                  <c:v>361</c:v>
                </c:pt>
                <c:pt idx="423">
                  <c:v>362</c:v>
                </c:pt>
                <c:pt idx="424">
                  <c:v>367</c:v>
                </c:pt>
                <c:pt idx="425">
                  <c:v>367</c:v>
                </c:pt>
                <c:pt idx="426">
                  <c:v>368</c:v>
                </c:pt>
                <c:pt idx="427">
                  <c:v>368</c:v>
                </c:pt>
                <c:pt idx="428">
                  <c:v>365</c:v>
                </c:pt>
                <c:pt idx="429">
                  <c:v>360</c:v>
                </c:pt>
                <c:pt idx="430">
                  <c:v>356</c:v>
                </c:pt>
                <c:pt idx="431">
                  <c:v>363</c:v>
                </c:pt>
                <c:pt idx="432">
                  <c:v>363</c:v>
                </c:pt>
                <c:pt idx="433">
                  <c:v>361</c:v>
                </c:pt>
                <c:pt idx="434">
                  <c:v>360</c:v>
                </c:pt>
                <c:pt idx="435">
                  <c:v>352</c:v>
                </c:pt>
                <c:pt idx="436">
                  <c:v>349</c:v>
                </c:pt>
                <c:pt idx="437">
                  <c:v>347</c:v>
                </c:pt>
                <c:pt idx="438">
                  <c:v>350</c:v>
                </c:pt>
                <c:pt idx="439">
                  <c:v>350</c:v>
                </c:pt>
                <c:pt idx="440">
                  <c:v>350</c:v>
                </c:pt>
                <c:pt idx="441">
                  <c:v>350</c:v>
                </c:pt>
                <c:pt idx="442">
                  <c:v>349</c:v>
                </c:pt>
                <c:pt idx="443">
                  <c:v>351</c:v>
                </c:pt>
                <c:pt idx="444">
                  <c:v>347</c:v>
                </c:pt>
                <c:pt idx="445">
                  <c:v>344</c:v>
                </c:pt>
                <c:pt idx="446">
                  <c:v>345</c:v>
                </c:pt>
                <c:pt idx="447">
                  <c:v>345</c:v>
                </c:pt>
                <c:pt idx="448">
                  <c:v>347</c:v>
                </c:pt>
                <c:pt idx="449">
                  <c:v>344</c:v>
                </c:pt>
                <c:pt idx="450">
                  <c:v>343</c:v>
                </c:pt>
                <c:pt idx="451">
                  <c:v>337</c:v>
                </c:pt>
                <c:pt idx="452">
                  <c:v>334</c:v>
                </c:pt>
                <c:pt idx="453">
                  <c:v>333</c:v>
                </c:pt>
                <c:pt idx="454">
                  <c:v>332</c:v>
                </c:pt>
                <c:pt idx="455">
                  <c:v>329</c:v>
                </c:pt>
                <c:pt idx="456">
                  <c:v>331</c:v>
                </c:pt>
                <c:pt idx="457">
                  <c:v>333</c:v>
                </c:pt>
                <c:pt idx="458">
                  <c:v>329</c:v>
                </c:pt>
                <c:pt idx="459">
                  <c:v>327</c:v>
                </c:pt>
                <c:pt idx="460">
                  <c:v>327</c:v>
                </c:pt>
                <c:pt idx="461">
                  <c:v>327</c:v>
                </c:pt>
                <c:pt idx="462">
                  <c:v>323</c:v>
                </c:pt>
                <c:pt idx="463">
                  <c:v>326</c:v>
                </c:pt>
                <c:pt idx="464">
                  <c:v>322</c:v>
                </c:pt>
                <c:pt idx="465">
                  <c:v>321</c:v>
                </c:pt>
                <c:pt idx="466">
                  <c:v>321</c:v>
                </c:pt>
                <c:pt idx="467">
                  <c:v>321</c:v>
                </c:pt>
                <c:pt idx="468">
                  <c:v>321</c:v>
                </c:pt>
                <c:pt idx="469">
                  <c:v>323</c:v>
                </c:pt>
                <c:pt idx="470">
                  <c:v>322</c:v>
                </c:pt>
                <c:pt idx="471">
                  <c:v>320</c:v>
                </c:pt>
                <c:pt idx="472">
                  <c:v>317</c:v>
                </c:pt>
                <c:pt idx="473">
                  <c:v>314</c:v>
                </c:pt>
                <c:pt idx="474">
                  <c:v>314</c:v>
                </c:pt>
                <c:pt idx="475">
                  <c:v>312</c:v>
                </c:pt>
                <c:pt idx="476">
                  <c:v>315</c:v>
                </c:pt>
                <c:pt idx="477">
                  <c:v>313</c:v>
                </c:pt>
                <c:pt idx="478">
                  <c:v>311</c:v>
                </c:pt>
                <c:pt idx="479">
                  <c:v>312</c:v>
                </c:pt>
                <c:pt idx="480">
                  <c:v>311</c:v>
                </c:pt>
                <c:pt idx="481">
                  <c:v>311</c:v>
                </c:pt>
                <c:pt idx="482">
                  <c:v>311</c:v>
                </c:pt>
                <c:pt idx="483">
                  <c:v>316</c:v>
                </c:pt>
                <c:pt idx="484">
                  <c:v>317</c:v>
                </c:pt>
                <c:pt idx="485">
                  <c:v>314</c:v>
                </c:pt>
                <c:pt idx="486">
                  <c:v>312</c:v>
                </c:pt>
                <c:pt idx="487">
                  <c:v>312</c:v>
                </c:pt>
                <c:pt idx="488">
                  <c:v>312</c:v>
                </c:pt>
                <c:pt idx="489">
                  <c:v>308</c:v>
                </c:pt>
                <c:pt idx="490">
                  <c:v>309</c:v>
                </c:pt>
                <c:pt idx="491">
                  <c:v>306</c:v>
                </c:pt>
                <c:pt idx="492">
                  <c:v>306</c:v>
                </c:pt>
                <c:pt idx="493">
                  <c:v>310</c:v>
                </c:pt>
                <c:pt idx="494">
                  <c:v>310</c:v>
                </c:pt>
                <c:pt idx="495">
                  <c:v>310</c:v>
                </c:pt>
                <c:pt idx="496">
                  <c:v>305</c:v>
                </c:pt>
                <c:pt idx="497">
                  <c:v>302</c:v>
                </c:pt>
                <c:pt idx="498">
                  <c:v>306</c:v>
                </c:pt>
                <c:pt idx="499">
                  <c:v>308</c:v>
                </c:pt>
                <c:pt idx="500">
                  <c:v>308</c:v>
                </c:pt>
                <c:pt idx="501">
                  <c:v>306</c:v>
                </c:pt>
                <c:pt idx="502">
                  <c:v>306</c:v>
                </c:pt>
                <c:pt idx="503">
                  <c:v>305</c:v>
                </c:pt>
                <c:pt idx="504">
                  <c:v>304</c:v>
                </c:pt>
                <c:pt idx="505">
                  <c:v>304</c:v>
                </c:pt>
                <c:pt idx="506">
                  <c:v>306</c:v>
                </c:pt>
                <c:pt idx="507">
                  <c:v>310</c:v>
                </c:pt>
                <c:pt idx="508">
                  <c:v>310</c:v>
                </c:pt>
                <c:pt idx="509">
                  <c:v>310</c:v>
                </c:pt>
                <c:pt idx="510">
                  <c:v>308</c:v>
                </c:pt>
                <c:pt idx="511">
                  <c:v>332</c:v>
                </c:pt>
                <c:pt idx="512">
                  <c:v>337</c:v>
                </c:pt>
                <c:pt idx="513">
                  <c:v>332</c:v>
                </c:pt>
                <c:pt idx="514">
                  <c:v>329</c:v>
                </c:pt>
                <c:pt idx="515">
                  <c:v>329</c:v>
                </c:pt>
                <c:pt idx="516">
                  <c:v>329</c:v>
                </c:pt>
                <c:pt idx="517">
                  <c:v>328</c:v>
                </c:pt>
                <c:pt idx="518">
                  <c:v>327</c:v>
                </c:pt>
                <c:pt idx="519">
                  <c:v>330</c:v>
                </c:pt>
                <c:pt idx="520">
                  <c:v>330</c:v>
                </c:pt>
                <c:pt idx="521">
                  <c:v>331</c:v>
                </c:pt>
                <c:pt idx="522">
                  <c:v>332</c:v>
                </c:pt>
                <c:pt idx="523">
                  <c:v>332</c:v>
                </c:pt>
                <c:pt idx="524">
                  <c:v>329</c:v>
                </c:pt>
                <c:pt idx="525">
                  <c:v>331</c:v>
                </c:pt>
                <c:pt idx="526">
                  <c:v>330</c:v>
                </c:pt>
                <c:pt idx="527">
                  <c:v>329</c:v>
                </c:pt>
                <c:pt idx="528">
                  <c:v>329</c:v>
                </c:pt>
                <c:pt idx="529">
                  <c:v>328</c:v>
                </c:pt>
                <c:pt idx="530">
                  <c:v>328</c:v>
                </c:pt>
                <c:pt idx="531">
                  <c:v>328</c:v>
                </c:pt>
                <c:pt idx="532">
                  <c:v>328</c:v>
                </c:pt>
                <c:pt idx="533">
                  <c:v>327</c:v>
                </c:pt>
                <c:pt idx="534">
                  <c:v>327</c:v>
                </c:pt>
                <c:pt idx="535">
                  <c:v>325</c:v>
                </c:pt>
                <c:pt idx="536">
                  <c:v>325</c:v>
                </c:pt>
                <c:pt idx="537">
                  <c:v>325</c:v>
                </c:pt>
                <c:pt idx="538">
                  <c:v>327</c:v>
                </c:pt>
                <c:pt idx="539">
                  <c:v>326</c:v>
                </c:pt>
                <c:pt idx="540">
                  <c:v>326</c:v>
                </c:pt>
                <c:pt idx="541">
                  <c:v>330</c:v>
                </c:pt>
                <c:pt idx="542">
                  <c:v>332</c:v>
                </c:pt>
                <c:pt idx="543">
                  <c:v>332</c:v>
                </c:pt>
                <c:pt idx="544">
                  <c:v>333</c:v>
                </c:pt>
                <c:pt idx="545">
                  <c:v>325</c:v>
                </c:pt>
                <c:pt idx="546">
                  <c:v>317</c:v>
                </c:pt>
                <c:pt idx="547">
                  <c:v>313</c:v>
                </c:pt>
                <c:pt idx="548">
                  <c:v>312</c:v>
                </c:pt>
                <c:pt idx="549">
                  <c:v>311</c:v>
                </c:pt>
                <c:pt idx="550">
                  <c:v>311</c:v>
                </c:pt>
                <c:pt idx="551">
                  <c:v>311</c:v>
                </c:pt>
                <c:pt idx="552">
                  <c:v>307</c:v>
                </c:pt>
                <c:pt idx="553">
                  <c:v>309</c:v>
                </c:pt>
                <c:pt idx="554">
                  <c:v>308</c:v>
                </c:pt>
                <c:pt idx="555">
                  <c:v>307</c:v>
                </c:pt>
                <c:pt idx="556">
                  <c:v>298</c:v>
                </c:pt>
                <c:pt idx="557">
                  <c:v>301</c:v>
                </c:pt>
                <c:pt idx="558">
                  <c:v>301</c:v>
                </c:pt>
                <c:pt idx="559">
                  <c:v>301</c:v>
                </c:pt>
                <c:pt idx="560">
                  <c:v>291</c:v>
                </c:pt>
                <c:pt idx="561">
                  <c:v>287</c:v>
                </c:pt>
                <c:pt idx="562">
                  <c:v>284</c:v>
                </c:pt>
                <c:pt idx="563">
                  <c:v>286</c:v>
                </c:pt>
                <c:pt idx="564">
                  <c:v>286</c:v>
                </c:pt>
                <c:pt idx="565">
                  <c:v>285</c:v>
                </c:pt>
                <c:pt idx="566">
                  <c:v>285</c:v>
                </c:pt>
                <c:pt idx="567">
                  <c:v>282</c:v>
                </c:pt>
                <c:pt idx="568">
                  <c:v>280</c:v>
                </c:pt>
                <c:pt idx="569">
                  <c:v>273</c:v>
                </c:pt>
                <c:pt idx="570">
                  <c:v>272</c:v>
                </c:pt>
                <c:pt idx="571">
                  <c:v>273</c:v>
                </c:pt>
                <c:pt idx="572">
                  <c:v>271</c:v>
                </c:pt>
                <c:pt idx="573">
                  <c:v>269</c:v>
                </c:pt>
                <c:pt idx="574">
                  <c:v>269</c:v>
                </c:pt>
                <c:pt idx="575">
                  <c:v>269</c:v>
                </c:pt>
                <c:pt idx="576">
                  <c:v>254</c:v>
                </c:pt>
                <c:pt idx="577">
                  <c:v>254</c:v>
                </c:pt>
                <c:pt idx="578">
                  <c:v>250</c:v>
                </c:pt>
                <c:pt idx="579">
                  <c:v>250</c:v>
                </c:pt>
                <c:pt idx="580">
                  <c:v>250</c:v>
                </c:pt>
                <c:pt idx="581">
                  <c:v>253</c:v>
                </c:pt>
                <c:pt idx="582">
                  <c:v>252</c:v>
                </c:pt>
                <c:pt idx="583">
                  <c:v>255</c:v>
                </c:pt>
                <c:pt idx="584">
                  <c:v>254</c:v>
                </c:pt>
                <c:pt idx="585">
                  <c:v>253</c:v>
                </c:pt>
                <c:pt idx="586">
                  <c:v>245</c:v>
                </c:pt>
                <c:pt idx="587">
                  <c:v>241</c:v>
                </c:pt>
                <c:pt idx="588">
                  <c:v>240</c:v>
                </c:pt>
                <c:pt idx="589">
                  <c:v>239</c:v>
                </c:pt>
                <c:pt idx="590">
                  <c:v>240</c:v>
                </c:pt>
                <c:pt idx="591">
                  <c:v>240</c:v>
                </c:pt>
                <c:pt idx="592">
                  <c:v>240</c:v>
                </c:pt>
                <c:pt idx="593">
                  <c:v>245</c:v>
                </c:pt>
                <c:pt idx="594">
                  <c:v>264</c:v>
                </c:pt>
                <c:pt idx="595">
                  <c:v>267</c:v>
                </c:pt>
                <c:pt idx="596">
                  <c:v>266</c:v>
                </c:pt>
                <c:pt idx="597">
                  <c:v>270</c:v>
                </c:pt>
                <c:pt idx="598">
                  <c:v>270</c:v>
                </c:pt>
                <c:pt idx="599">
                  <c:v>271</c:v>
                </c:pt>
                <c:pt idx="600">
                  <c:v>270</c:v>
                </c:pt>
                <c:pt idx="601">
                  <c:v>266</c:v>
                </c:pt>
                <c:pt idx="602">
                  <c:v>265</c:v>
                </c:pt>
                <c:pt idx="603">
                  <c:v>264</c:v>
                </c:pt>
                <c:pt idx="604">
                  <c:v>266</c:v>
                </c:pt>
                <c:pt idx="605">
                  <c:v>266</c:v>
                </c:pt>
                <c:pt idx="606">
                  <c:v>266</c:v>
                </c:pt>
                <c:pt idx="607">
                  <c:v>264</c:v>
                </c:pt>
                <c:pt idx="608">
                  <c:v>264</c:v>
                </c:pt>
                <c:pt idx="609">
                  <c:v>262</c:v>
                </c:pt>
                <c:pt idx="610">
                  <c:v>257</c:v>
                </c:pt>
                <c:pt idx="611">
                  <c:v>253</c:v>
                </c:pt>
                <c:pt idx="612">
                  <c:v>252</c:v>
                </c:pt>
                <c:pt idx="613">
                  <c:v>253</c:v>
                </c:pt>
                <c:pt idx="614">
                  <c:v>248</c:v>
                </c:pt>
                <c:pt idx="615">
                  <c:v>248</c:v>
                </c:pt>
                <c:pt idx="616">
                  <c:v>247</c:v>
                </c:pt>
                <c:pt idx="617">
                  <c:v>241</c:v>
                </c:pt>
                <c:pt idx="618">
                  <c:v>241</c:v>
                </c:pt>
                <c:pt idx="619">
                  <c:v>242</c:v>
                </c:pt>
                <c:pt idx="620">
                  <c:v>242</c:v>
                </c:pt>
                <c:pt idx="621">
                  <c:v>233</c:v>
                </c:pt>
                <c:pt idx="622">
                  <c:v>236</c:v>
                </c:pt>
                <c:pt idx="623">
                  <c:v>237</c:v>
                </c:pt>
                <c:pt idx="624">
                  <c:v>238</c:v>
                </c:pt>
                <c:pt idx="625">
                  <c:v>231</c:v>
                </c:pt>
                <c:pt idx="626">
                  <c:v>231</c:v>
                </c:pt>
                <c:pt idx="627">
                  <c:v>231</c:v>
                </c:pt>
                <c:pt idx="628">
                  <c:v>228</c:v>
                </c:pt>
                <c:pt idx="629">
                  <c:v>228</c:v>
                </c:pt>
                <c:pt idx="630">
                  <c:v>228</c:v>
                </c:pt>
                <c:pt idx="631">
                  <c:v>234</c:v>
                </c:pt>
                <c:pt idx="632">
                  <c:v>233</c:v>
                </c:pt>
                <c:pt idx="633">
                  <c:v>234</c:v>
                </c:pt>
                <c:pt idx="634">
                  <c:v>234</c:v>
                </c:pt>
                <c:pt idx="635">
                  <c:v>231</c:v>
                </c:pt>
                <c:pt idx="636">
                  <c:v>228</c:v>
                </c:pt>
                <c:pt idx="637">
                  <c:v>228</c:v>
                </c:pt>
                <c:pt idx="638">
                  <c:v>227</c:v>
                </c:pt>
                <c:pt idx="639">
                  <c:v>226</c:v>
                </c:pt>
                <c:pt idx="640">
                  <c:v>226</c:v>
                </c:pt>
                <c:pt idx="641">
                  <c:v>226</c:v>
                </c:pt>
                <c:pt idx="642">
                  <c:v>223</c:v>
                </c:pt>
                <c:pt idx="643">
                  <c:v>220</c:v>
                </c:pt>
                <c:pt idx="644">
                  <c:v>220</c:v>
                </c:pt>
                <c:pt idx="645">
                  <c:v>217</c:v>
                </c:pt>
                <c:pt idx="646">
                  <c:v>220</c:v>
                </c:pt>
                <c:pt idx="647">
                  <c:v>220</c:v>
                </c:pt>
                <c:pt idx="648">
                  <c:v>220</c:v>
                </c:pt>
                <c:pt idx="649">
                  <c:v>216</c:v>
                </c:pt>
                <c:pt idx="650">
                  <c:v>211</c:v>
                </c:pt>
                <c:pt idx="651">
                  <c:v>207</c:v>
                </c:pt>
                <c:pt idx="652">
                  <c:v>208</c:v>
                </c:pt>
                <c:pt idx="653">
                  <c:v>208</c:v>
                </c:pt>
                <c:pt idx="654">
                  <c:v>205</c:v>
                </c:pt>
                <c:pt idx="655">
                  <c:v>204</c:v>
                </c:pt>
                <c:pt idx="656">
                  <c:v>202</c:v>
                </c:pt>
                <c:pt idx="657">
                  <c:v>197</c:v>
                </c:pt>
                <c:pt idx="658">
                  <c:v>198</c:v>
                </c:pt>
                <c:pt idx="659">
                  <c:v>193</c:v>
                </c:pt>
                <c:pt idx="660">
                  <c:v>181</c:v>
                </c:pt>
                <c:pt idx="661">
                  <c:v>181</c:v>
                </c:pt>
                <c:pt idx="662">
                  <c:v>181</c:v>
                </c:pt>
                <c:pt idx="663">
                  <c:v>181</c:v>
                </c:pt>
                <c:pt idx="664">
                  <c:v>181</c:v>
                </c:pt>
                <c:pt idx="665">
                  <c:v>187</c:v>
                </c:pt>
                <c:pt idx="666">
                  <c:v>185</c:v>
                </c:pt>
                <c:pt idx="667">
                  <c:v>180</c:v>
                </c:pt>
                <c:pt idx="668">
                  <c:v>181</c:v>
                </c:pt>
                <c:pt idx="669">
                  <c:v>180</c:v>
                </c:pt>
                <c:pt idx="670">
                  <c:v>177</c:v>
                </c:pt>
                <c:pt idx="671">
                  <c:v>178</c:v>
                </c:pt>
                <c:pt idx="672">
                  <c:v>175</c:v>
                </c:pt>
                <c:pt idx="673">
                  <c:v>175</c:v>
                </c:pt>
                <c:pt idx="674">
                  <c:v>179</c:v>
                </c:pt>
                <c:pt idx="675">
                  <c:v>178</c:v>
                </c:pt>
                <c:pt idx="676">
                  <c:v>178</c:v>
                </c:pt>
                <c:pt idx="677">
                  <c:v>174</c:v>
                </c:pt>
                <c:pt idx="678">
                  <c:v>171</c:v>
                </c:pt>
                <c:pt idx="679">
                  <c:v>169</c:v>
                </c:pt>
                <c:pt idx="680">
                  <c:v>168</c:v>
                </c:pt>
                <c:pt idx="681">
                  <c:v>170</c:v>
                </c:pt>
                <c:pt idx="682">
                  <c:v>171</c:v>
                </c:pt>
                <c:pt idx="683">
                  <c:v>172</c:v>
                </c:pt>
                <c:pt idx="684">
                  <c:v>169</c:v>
                </c:pt>
                <c:pt idx="685">
                  <c:v>167</c:v>
                </c:pt>
                <c:pt idx="686">
                  <c:v>160</c:v>
                </c:pt>
                <c:pt idx="687">
                  <c:v>162</c:v>
                </c:pt>
                <c:pt idx="688">
                  <c:v>163</c:v>
                </c:pt>
                <c:pt idx="689">
                  <c:v>163</c:v>
                </c:pt>
                <c:pt idx="690">
                  <c:v>170</c:v>
                </c:pt>
                <c:pt idx="691">
                  <c:v>168</c:v>
                </c:pt>
                <c:pt idx="692">
                  <c:v>165</c:v>
                </c:pt>
                <c:pt idx="693">
                  <c:v>165</c:v>
                </c:pt>
                <c:pt idx="694">
                  <c:v>166</c:v>
                </c:pt>
                <c:pt idx="695">
                  <c:v>166</c:v>
                </c:pt>
                <c:pt idx="696">
                  <c:v>161</c:v>
                </c:pt>
                <c:pt idx="697">
                  <c:v>161</c:v>
                </c:pt>
                <c:pt idx="698">
                  <c:v>161</c:v>
                </c:pt>
                <c:pt idx="699">
                  <c:v>156</c:v>
                </c:pt>
                <c:pt idx="700">
                  <c:v>156</c:v>
                </c:pt>
                <c:pt idx="701">
                  <c:v>157</c:v>
                </c:pt>
                <c:pt idx="702">
                  <c:v>157</c:v>
                </c:pt>
                <c:pt idx="703">
                  <c:v>157</c:v>
                </c:pt>
                <c:pt idx="704">
                  <c:v>157</c:v>
                </c:pt>
                <c:pt idx="705">
                  <c:v>152</c:v>
                </c:pt>
                <c:pt idx="706">
                  <c:v>151</c:v>
                </c:pt>
                <c:pt idx="707">
                  <c:v>151</c:v>
                </c:pt>
                <c:pt idx="708">
                  <c:v>151</c:v>
                </c:pt>
                <c:pt idx="709">
                  <c:v>154</c:v>
                </c:pt>
                <c:pt idx="710">
                  <c:v>157</c:v>
                </c:pt>
                <c:pt idx="711">
                  <c:v>151</c:v>
                </c:pt>
                <c:pt idx="712">
                  <c:v>143</c:v>
                </c:pt>
                <c:pt idx="713">
                  <c:v>139</c:v>
                </c:pt>
                <c:pt idx="714">
                  <c:v>139</c:v>
                </c:pt>
                <c:pt idx="715">
                  <c:v>139</c:v>
                </c:pt>
                <c:pt idx="716">
                  <c:v>138</c:v>
                </c:pt>
                <c:pt idx="717">
                  <c:v>139</c:v>
                </c:pt>
                <c:pt idx="718">
                  <c:v>140</c:v>
                </c:pt>
                <c:pt idx="719">
                  <c:v>137</c:v>
                </c:pt>
                <c:pt idx="720">
                  <c:v>138</c:v>
                </c:pt>
                <c:pt idx="721">
                  <c:v>138</c:v>
                </c:pt>
                <c:pt idx="722">
                  <c:v>139</c:v>
                </c:pt>
                <c:pt idx="723">
                  <c:v>138</c:v>
                </c:pt>
                <c:pt idx="724">
                  <c:v>139</c:v>
                </c:pt>
                <c:pt idx="725">
                  <c:v>144</c:v>
                </c:pt>
                <c:pt idx="726">
                  <c:v>145</c:v>
                </c:pt>
                <c:pt idx="727">
                  <c:v>146</c:v>
                </c:pt>
                <c:pt idx="728">
                  <c:v>146</c:v>
                </c:pt>
                <c:pt idx="729">
                  <c:v>146</c:v>
                </c:pt>
                <c:pt idx="730">
                  <c:v>146</c:v>
                </c:pt>
                <c:pt idx="731">
                  <c:v>142</c:v>
                </c:pt>
                <c:pt idx="732">
                  <c:v>140</c:v>
                </c:pt>
                <c:pt idx="733">
                  <c:v>135</c:v>
                </c:pt>
                <c:pt idx="734">
                  <c:v>131</c:v>
                </c:pt>
                <c:pt idx="735">
                  <c:v>132</c:v>
                </c:pt>
                <c:pt idx="736">
                  <c:v>132</c:v>
                </c:pt>
                <c:pt idx="737">
                  <c:v>133</c:v>
                </c:pt>
                <c:pt idx="738">
                  <c:v>133</c:v>
                </c:pt>
                <c:pt idx="739">
                  <c:v>129</c:v>
                </c:pt>
                <c:pt idx="740">
                  <c:v>126</c:v>
                </c:pt>
                <c:pt idx="741">
                  <c:v>124</c:v>
                </c:pt>
                <c:pt idx="742">
                  <c:v>124</c:v>
                </c:pt>
                <c:pt idx="743">
                  <c:v>124</c:v>
                </c:pt>
                <c:pt idx="744">
                  <c:v>126</c:v>
                </c:pt>
                <c:pt idx="745">
                  <c:v>128</c:v>
                </c:pt>
                <c:pt idx="746">
                  <c:v>128</c:v>
                </c:pt>
                <c:pt idx="747">
                  <c:v>127</c:v>
                </c:pt>
                <c:pt idx="748">
                  <c:v>127</c:v>
                </c:pt>
                <c:pt idx="749">
                  <c:v>127</c:v>
                </c:pt>
                <c:pt idx="750">
                  <c:v>127</c:v>
                </c:pt>
                <c:pt idx="751">
                  <c:v>127</c:v>
                </c:pt>
                <c:pt idx="752">
                  <c:v>126</c:v>
                </c:pt>
                <c:pt idx="753">
                  <c:v>123</c:v>
                </c:pt>
                <c:pt idx="754">
                  <c:v>126</c:v>
                </c:pt>
                <c:pt idx="755">
                  <c:v>127</c:v>
                </c:pt>
                <c:pt idx="756">
                  <c:v>127</c:v>
                </c:pt>
                <c:pt idx="757">
                  <c:v>127</c:v>
                </c:pt>
                <c:pt idx="758">
                  <c:v>127</c:v>
                </c:pt>
                <c:pt idx="759">
                  <c:v>123</c:v>
                </c:pt>
                <c:pt idx="760">
                  <c:v>139</c:v>
                </c:pt>
                <c:pt idx="761">
                  <c:v>135</c:v>
                </c:pt>
                <c:pt idx="762">
                  <c:v>131</c:v>
                </c:pt>
                <c:pt idx="763">
                  <c:v>131</c:v>
                </c:pt>
                <c:pt idx="764">
                  <c:v>131</c:v>
                </c:pt>
                <c:pt idx="765">
                  <c:v>135</c:v>
                </c:pt>
                <c:pt idx="766">
                  <c:v>132</c:v>
                </c:pt>
                <c:pt idx="767">
                  <c:v>129</c:v>
                </c:pt>
                <c:pt idx="768">
                  <c:v>129</c:v>
                </c:pt>
                <c:pt idx="769">
                  <c:v>132</c:v>
                </c:pt>
                <c:pt idx="770">
                  <c:v>132</c:v>
                </c:pt>
                <c:pt idx="771">
                  <c:v>132</c:v>
                </c:pt>
                <c:pt idx="772">
                  <c:v>132</c:v>
                </c:pt>
                <c:pt idx="773">
                  <c:v>132</c:v>
                </c:pt>
                <c:pt idx="774">
                  <c:v>130</c:v>
                </c:pt>
                <c:pt idx="775">
                  <c:v>127</c:v>
                </c:pt>
                <c:pt idx="776">
                  <c:v>123</c:v>
                </c:pt>
                <c:pt idx="777">
                  <c:v>123</c:v>
                </c:pt>
                <c:pt idx="778">
                  <c:v>123</c:v>
                </c:pt>
                <c:pt idx="779">
                  <c:v>121</c:v>
                </c:pt>
                <c:pt idx="780">
                  <c:v>120</c:v>
                </c:pt>
                <c:pt idx="781">
                  <c:v>120</c:v>
                </c:pt>
                <c:pt idx="782">
                  <c:v>126</c:v>
                </c:pt>
                <c:pt idx="783">
                  <c:v>125</c:v>
                </c:pt>
                <c:pt idx="784">
                  <c:v>126</c:v>
                </c:pt>
                <c:pt idx="785">
                  <c:v>126</c:v>
                </c:pt>
                <c:pt idx="786">
                  <c:v>126</c:v>
                </c:pt>
                <c:pt idx="787">
                  <c:v>126</c:v>
                </c:pt>
                <c:pt idx="788">
                  <c:v>121</c:v>
                </c:pt>
                <c:pt idx="789">
                  <c:v>123</c:v>
                </c:pt>
                <c:pt idx="790">
                  <c:v>124</c:v>
                </c:pt>
                <c:pt idx="791">
                  <c:v>124</c:v>
                </c:pt>
                <c:pt idx="792">
                  <c:v>125</c:v>
                </c:pt>
                <c:pt idx="793">
                  <c:v>114</c:v>
                </c:pt>
                <c:pt idx="794">
                  <c:v>110</c:v>
                </c:pt>
                <c:pt idx="795">
                  <c:v>113</c:v>
                </c:pt>
                <c:pt idx="796">
                  <c:v>109</c:v>
                </c:pt>
                <c:pt idx="797">
                  <c:v>107</c:v>
                </c:pt>
                <c:pt idx="798">
                  <c:v>106</c:v>
                </c:pt>
                <c:pt idx="799">
                  <c:v>105</c:v>
                </c:pt>
                <c:pt idx="800">
                  <c:v>102</c:v>
                </c:pt>
                <c:pt idx="801">
                  <c:v>101</c:v>
                </c:pt>
                <c:pt idx="802">
                  <c:v>101</c:v>
                </c:pt>
                <c:pt idx="803">
                  <c:v>99</c:v>
                </c:pt>
                <c:pt idx="804">
                  <c:v>99</c:v>
                </c:pt>
                <c:pt idx="805">
                  <c:v>101</c:v>
                </c:pt>
                <c:pt idx="806">
                  <c:v>101</c:v>
                </c:pt>
                <c:pt idx="807">
                  <c:v>96</c:v>
                </c:pt>
                <c:pt idx="808">
                  <c:v>95</c:v>
                </c:pt>
                <c:pt idx="809">
                  <c:v>96</c:v>
                </c:pt>
                <c:pt idx="810">
                  <c:v>95</c:v>
                </c:pt>
                <c:pt idx="811">
                  <c:v>92</c:v>
                </c:pt>
                <c:pt idx="812">
                  <c:v>92</c:v>
                </c:pt>
                <c:pt idx="813">
                  <c:v>92</c:v>
                </c:pt>
                <c:pt idx="814">
                  <c:v>89</c:v>
                </c:pt>
                <c:pt idx="815">
                  <c:v>82</c:v>
                </c:pt>
                <c:pt idx="816">
                  <c:v>80</c:v>
                </c:pt>
                <c:pt idx="817">
                  <c:v>74</c:v>
                </c:pt>
                <c:pt idx="818">
                  <c:v>76</c:v>
                </c:pt>
                <c:pt idx="819">
                  <c:v>76</c:v>
                </c:pt>
                <c:pt idx="820">
                  <c:v>77</c:v>
                </c:pt>
                <c:pt idx="821">
                  <c:v>78</c:v>
                </c:pt>
                <c:pt idx="822">
                  <c:v>78</c:v>
                </c:pt>
                <c:pt idx="823">
                  <c:v>71</c:v>
                </c:pt>
                <c:pt idx="824">
                  <c:v>69</c:v>
                </c:pt>
                <c:pt idx="825">
                  <c:v>73</c:v>
                </c:pt>
                <c:pt idx="826">
                  <c:v>73</c:v>
                </c:pt>
                <c:pt idx="827">
                  <c:v>73</c:v>
                </c:pt>
                <c:pt idx="828">
                  <c:v>73</c:v>
                </c:pt>
                <c:pt idx="829">
                  <c:v>75</c:v>
                </c:pt>
                <c:pt idx="830">
                  <c:v>73</c:v>
                </c:pt>
                <c:pt idx="831">
                  <c:v>72</c:v>
                </c:pt>
                <c:pt idx="832">
                  <c:v>72</c:v>
                </c:pt>
                <c:pt idx="833">
                  <c:v>72</c:v>
                </c:pt>
                <c:pt idx="834">
                  <c:v>72</c:v>
                </c:pt>
                <c:pt idx="835">
                  <c:v>69</c:v>
                </c:pt>
                <c:pt idx="836">
                  <c:v>71</c:v>
                </c:pt>
                <c:pt idx="837">
                  <c:v>73</c:v>
                </c:pt>
                <c:pt idx="838">
                  <c:v>74</c:v>
                </c:pt>
                <c:pt idx="839">
                  <c:v>73</c:v>
                </c:pt>
                <c:pt idx="840">
                  <c:v>73</c:v>
                </c:pt>
                <c:pt idx="841">
                  <c:v>73</c:v>
                </c:pt>
                <c:pt idx="842">
                  <c:v>71</c:v>
                </c:pt>
                <c:pt idx="843">
                  <c:v>71</c:v>
                </c:pt>
                <c:pt idx="844">
                  <c:v>66</c:v>
                </c:pt>
                <c:pt idx="845">
                  <c:v>67</c:v>
                </c:pt>
                <c:pt idx="846">
                  <c:v>65</c:v>
                </c:pt>
                <c:pt idx="847">
                  <c:v>65</c:v>
                </c:pt>
                <c:pt idx="848">
                  <c:v>65</c:v>
                </c:pt>
                <c:pt idx="849">
                  <c:v>65</c:v>
                </c:pt>
                <c:pt idx="850">
                  <c:v>65</c:v>
                </c:pt>
                <c:pt idx="851">
                  <c:v>63</c:v>
                </c:pt>
                <c:pt idx="852">
                  <c:v>62</c:v>
                </c:pt>
                <c:pt idx="853">
                  <c:v>63</c:v>
                </c:pt>
                <c:pt idx="854">
                  <c:v>63</c:v>
                </c:pt>
                <c:pt idx="855">
                  <c:v>63</c:v>
                </c:pt>
                <c:pt idx="856">
                  <c:v>65</c:v>
                </c:pt>
                <c:pt idx="857">
                  <c:v>83</c:v>
                </c:pt>
                <c:pt idx="858">
                  <c:v>85</c:v>
                </c:pt>
                <c:pt idx="859">
                  <c:v>97</c:v>
                </c:pt>
                <c:pt idx="860">
                  <c:v>98</c:v>
                </c:pt>
                <c:pt idx="861">
                  <c:v>98</c:v>
                </c:pt>
                <c:pt idx="862">
                  <c:v>99</c:v>
                </c:pt>
                <c:pt idx="863">
                  <c:v>82</c:v>
                </c:pt>
                <c:pt idx="864">
                  <c:v>72</c:v>
                </c:pt>
                <c:pt idx="865">
                  <c:v>72</c:v>
                </c:pt>
                <c:pt idx="866">
                  <c:v>74</c:v>
                </c:pt>
                <c:pt idx="867">
                  <c:v>74</c:v>
                </c:pt>
                <c:pt idx="868">
                  <c:v>73</c:v>
                </c:pt>
                <c:pt idx="869">
                  <c:v>74</c:v>
                </c:pt>
                <c:pt idx="870">
                  <c:v>74</c:v>
                </c:pt>
                <c:pt idx="871">
                  <c:v>77</c:v>
                </c:pt>
                <c:pt idx="872">
                  <c:v>75</c:v>
                </c:pt>
                <c:pt idx="873">
                  <c:v>77</c:v>
                </c:pt>
                <c:pt idx="874">
                  <c:v>78</c:v>
                </c:pt>
                <c:pt idx="875">
                  <c:v>78</c:v>
                </c:pt>
                <c:pt idx="876">
                  <c:v>78</c:v>
                </c:pt>
                <c:pt idx="877">
                  <c:v>75</c:v>
                </c:pt>
                <c:pt idx="878">
                  <c:v>75</c:v>
                </c:pt>
                <c:pt idx="879">
                  <c:v>76</c:v>
                </c:pt>
                <c:pt idx="880">
                  <c:v>75</c:v>
                </c:pt>
                <c:pt idx="881">
                  <c:v>73</c:v>
                </c:pt>
                <c:pt idx="882">
                  <c:v>73</c:v>
                </c:pt>
                <c:pt idx="883">
                  <c:v>73</c:v>
                </c:pt>
                <c:pt idx="884">
                  <c:v>67</c:v>
                </c:pt>
                <c:pt idx="885">
                  <c:v>62</c:v>
                </c:pt>
                <c:pt idx="886">
                  <c:v>60</c:v>
                </c:pt>
                <c:pt idx="887">
                  <c:v>62</c:v>
                </c:pt>
                <c:pt idx="888">
                  <c:v>62</c:v>
                </c:pt>
                <c:pt idx="889">
                  <c:v>62</c:v>
                </c:pt>
                <c:pt idx="890">
                  <c:v>63</c:v>
                </c:pt>
                <c:pt idx="891">
                  <c:v>64</c:v>
                </c:pt>
                <c:pt idx="892">
                  <c:v>65</c:v>
                </c:pt>
                <c:pt idx="893">
                  <c:v>62</c:v>
                </c:pt>
                <c:pt idx="894">
                  <c:v>62</c:v>
                </c:pt>
                <c:pt idx="895">
                  <c:v>61</c:v>
                </c:pt>
                <c:pt idx="896">
                  <c:v>61</c:v>
                </c:pt>
                <c:pt idx="897">
                  <c:v>61</c:v>
                </c:pt>
                <c:pt idx="898">
                  <c:v>61</c:v>
                </c:pt>
                <c:pt idx="899">
                  <c:v>63</c:v>
                </c:pt>
                <c:pt idx="900">
                  <c:v>59</c:v>
                </c:pt>
                <c:pt idx="901">
                  <c:v>61</c:v>
                </c:pt>
                <c:pt idx="902">
                  <c:v>58</c:v>
                </c:pt>
                <c:pt idx="903">
                  <c:v>58</c:v>
                </c:pt>
                <c:pt idx="904">
                  <c:v>58</c:v>
                </c:pt>
                <c:pt idx="905">
                  <c:v>58</c:v>
                </c:pt>
                <c:pt idx="906">
                  <c:v>53</c:v>
                </c:pt>
                <c:pt idx="907">
                  <c:v>54</c:v>
                </c:pt>
                <c:pt idx="908">
                  <c:v>54</c:v>
                </c:pt>
                <c:pt idx="909">
                  <c:v>56</c:v>
                </c:pt>
                <c:pt idx="910">
                  <c:v>56</c:v>
                </c:pt>
                <c:pt idx="911">
                  <c:v>54</c:v>
                </c:pt>
                <c:pt idx="912">
                  <c:v>54</c:v>
                </c:pt>
                <c:pt idx="913">
                  <c:v>54</c:v>
                </c:pt>
                <c:pt idx="914">
                  <c:v>54</c:v>
                </c:pt>
                <c:pt idx="915">
                  <c:v>54</c:v>
                </c:pt>
                <c:pt idx="916">
                  <c:v>54</c:v>
                </c:pt>
                <c:pt idx="917">
                  <c:v>54</c:v>
                </c:pt>
                <c:pt idx="918">
                  <c:v>54</c:v>
                </c:pt>
                <c:pt idx="919">
                  <c:v>52</c:v>
                </c:pt>
                <c:pt idx="920">
                  <c:v>51</c:v>
                </c:pt>
                <c:pt idx="921">
                  <c:v>52</c:v>
                </c:pt>
                <c:pt idx="922">
                  <c:v>52</c:v>
                </c:pt>
                <c:pt idx="923">
                  <c:v>52</c:v>
                </c:pt>
                <c:pt idx="924">
                  <c:v>52</c:v>
                </c:pt>
                <c:pt idx="925">
                  <c:v>50</c:v>
                </c:pt>
                <c:pt idx="926">
                  <c:v>53</c:v>
                </c:pt>
                <c:pt idx="927">
                  <c:v>53</c:v>
                </c:pt>
                <c:pt idx="928">
                  <c:v>54</c:v>
                </c:pt>
                <c:pt idx="929">
                  <c:v>53</c:v>
                </c:pt>
                <c:pt idx="930">
                  <c:v>53</c:v>
                </c:pt>
                <c:pt idx="931">
                  <c:v>53</c:v>
                </c:pt>
                <c:pt idx="932">
                  <c:v>51</c:v>
                </c:pt>
                <c:pt idx="933">
                  <c:v>49</c:v>
                </c:pt>
                <c:pt idx="934">
                  <c:v>55</c:v>
                </c:pt>
                <c:pt idx="935">
                  <c:v>50</c:v>
                </c:pt>
                <c:pt idx="936">
                  <c:v>61</c:v>
                </c:pt>
                <c:pt idx="937">
                  <c:v>61</c:v>
                </c:pt>
                <c:pt idx="938">
                  <c:v>61</c:v>
                </c:pt>
                <c:pt idx="939">
                  <c:v>62</c:v>
                </c:pt>
                <c:pt idx="940">
                  <c:v>63</c:v>
                </c:pt>
                <c:pt idx="941">
                  <c:v>63</c:v>
                </c:pt>
                <c:pt idx="942">
                  <c:v>61</c:v>
                </c:pt>
                <c:pt idx="943">
                  <c:v>61</c:v>
                </c:pt>
                <c:pt idx="944">
                  <c:v>62</c:v>
                </c:pt>
                <c:pt idx="945">
                  <c:v>56</c:v>
                </c:pt>
                <c:pt idx="946">
                  <c:v>55</c:v>
                </c:pt>
                <c:pt idx="947">
                  <c:v>56</c:v>
                </c:pt>
                <c:pt idx="948">
                  <c:v>57</c:v>
                </c:pt>
                <c:pt idx="949">
                  <c:v>57</c:v>
                </c:pt>
                <c:pt idx="950">
                  <c:v>57</c:v>
                </c:pt>
                <c:pt idx="951">
                  <c:v>57</c:v>
                </c:pt>
                <c:pt idx="952">
                  <c:v>57</c:v>
                </c:pt>
                <c:pt idx="953">
                  <c:v>55</c:v>
                </c:pt>
                <c:pt idx="954">
                  <c:v>57</c:v>
                </c:pt>
                <c:pt idx="955">
                  <c:v>56</c:v>
                </c:pt>
                <c:pt idx="956">
                  <c:v>57</c:v>
                </c:pt>
                <c:pt idx="957">
                  <c:v>57</c:v>
                </c:pt>
                <c:pt idx="958">
                  <c:v>57</c:v>
                </c:pt>
                <c:pt idx="959">
                  <c:v>57</c:v>
                </c:pt>
                <c:pt idx="960">
                  <c:v>62</c:v>
                </c:pt>
                <c:pt idx="961">
                  <c:v>62</c:v>
                </c:pt>
                <c:pt idx="962">
                  <c:v>61</c:v>
                </c:pt>
                <c:pt idx="963">
                  <c:v>57</c:v>
                </c:pt>
                <c:pt idx="964">
                  <c:v>55</c:v>
                </c:pt>
                <c:pt idx="965">
                  <c:v>54</c:v>
                </c:pt>
                <c:pt idx="966">
                  <c:v>54</c:v>
                </c:pt>
                <c:pt idx="967">
                  <c:v>50</c:v>
                </c:pt>
                <c:pt idx="968">
                  <c:v>50</c:v>
                </c:pt>
                <c:pt idx="969">
                  <c:v>44</c:v>
                </c:pt>
                <c:pt idx="970">
                  <c:v>41</c:v>
                </c:pt>
                <c:pt idx="971">
                  <c:v>42</c:v>
                </c:pt>
                <c:pt idx="972">
                  <c:v>41</c:v>
                </c:pt>
                <c:pt idx="973">
                  <c:v>39</c:v>
                </c:pt>
                <c:pt idx="974">
                  <c:v>37</c:v>
                </c:pt>
                <c:pt idx="975">
                  <c:v>34</c:v>
                </c:pt>
                <c:pt idx="976">
                  <c:v>35</c:v>
                </c:pt>
                <c:pt idx="977">
                  <c:v>36</c:v>
                </c:pt>
                <c:pt idx="978">
                  <c:v>36</c:v>
                </c:pt>
                <c:pt idx="979">
                  <c:v>36</c:v>
                </c:pt>
                <c:pt idx="980">
                  <c:v>37</c:v>
                </c:pt>
                <c:pt idx="981">
                  <c:v>38</c:v>
                </c:pt>
                <c:pt idx="982">
                  <c:v>38</c:v>
                </c:pt>
                <c:pt idx="983">
                  <c:v>40</c:v>
                </c:pt>
                <c:pt idx="984">
                  <c:v>41</c:v>
                </c:pt>
                <c:pt idx="985">
                  <c:v>46</c:v>
                </c:pt>
                <c:pt idx="986">
                  <c:v>46</c:v>
                </c:pt>
                <c:pt idx="987">
                  <c:v>46</c:v>
                </c:pt>
                <c:pt idx="988">
                  <c:v>48</c:v>
                </c:pt>
                <c:pt idx="989">
                  <c:v>46</c:v>
                </c:pt>
                <c:pt idx="990">
                  <c:v>49</c:v>
                </c:pt>
                <c:pt idx="991">
                  <c:v>47</c:v>
                </c:pt>
                <c:pt idx="992">
                  <c:v>48</c:v>
                </c:pt>
                <c:pt idx="993">
                  <c:v>47</c:v>
                </c:pt>
                <c:pt idx="994">
                  <c:v>47</c:v>
                </c:pt>
                <c:pt idx="995">
                  <c:v>47</c:v>
                </c:pt>
                <c:pt idx="996">
                  <c:v>44</c:v>
                </c:pt>
                <c:pt idx="997">
                  <c:v>41</c:v>
                </c:pt>
                <c:pt idx="998">
                  <c:v>41</c:v>
                </c:pt>
                <c:pt idx="999">
                  <c:v>43</c:v>
                </c:pt>
                <c:pt idx="1000">
                  <c:v>43</c:v>
                </c:pt>
                <c:pt idx="1001">
                  <c:v>42</c:v>
                </c:pt>
                <c:pt idx="1002">
                  <c:v>41</c:v>
                </c:pt>
                <c:pt idx="1003">
                  <c:v>44</c:v>
                </c:pt>
                <c:pt idx="1004">
                  <c:v>40</c:v>
                </c:pt>
                <c:pt idx="1005">
                  <c:v>39</c:v>
                </c:pt>
                <c:pt idx="1006">
                  <c:v>32</c:v>
                </c:pt>
                <c:pt idx="1007">
                  <c:v>33</c:v>
                </c:pt>
                <c:pt idx="1008">
                  <c:v>33</c:v>
                </c:pt>
                <c:pt idx="1009">
                  <c:v>33</c:v>
                </c:pt>
                <c:pt idx="1010">
                  <c:v>35</c:v>
                </c:pt>
                <c:pt idx="1011">
                  <c:v>35</c:v>
                </c:pt>
                <c:pt idx="1012">
                  <c:v>34</c:v>
                </c:pt>
                <c:pt idx="1013">
                  <c:v>33</c:v>
                </c:pt>
                <c:pt idx="1014">
                  <c:v>32</c:v>
                </c:pt>
                <c:pt idx="1015">
                  <c:v>32</c:v>
                </c:pt>
                <c:pt idx="1016">
                  <c:v>33</c:v>
                </c:pt>
                <c:pt idx="1017">
                  <c:v>36</c:v>
                </c:pt>
                <c:pt idx="1018">
                  <c:v>39</c:v>
                </c:pt>
                <c:pt idx="1019">
                  <c:v>41</c:v>
                </c:pt>
                <c:pt idx="1020">
                  <c:v>45</c:v>
                </c:pt>
                <c:pt idx="1021">
                  <c:v>45</c:v>
                </c:pt>
                <c:pt idx="1022">
                  <c:v>47</c:v>
                </c:pt>
                <c:pt idx="1023">
                  <c:v>44</c:v>
                </c:pt>
                <c:pt idx="1024">
                  <c:v>48</c:v>
                </c:pt>
                <c:pt idx="1025">
                  <c:v>46</c:v>
                </c:pt>
                <c:pt idx="1026">
                  <c:v>46</c:v>
                </c:pt>
                <c:pt idx="1027">
                  <c:v>47</c:v>
                </c:pt>
                <c:pt idx="1028">
                  <c:v>47</c:v>
                </c:pt>
                <c:pt idx="1029">
                  <c:v>48</c:v>
                </c:pt>
                <c:pt idx="1030">
                  <c:v>47</c:v>
                </c:pt>
                <c:pt idx="1031">
                  <c:v>45</c:v>
                </c:pt>
                <c:pt idx="1032">
                  <c:v>45</c:v>
                </c:pt>
                <c:pt idx="1033">
                  <c:v>45</c:v>
                </c:pt>
                <c:pt idx="1034">
                  <c:v>47</c:v>
                </c:pt>
                <c:pt idx="1035">
                  <c:v>47</c:v>
                </c:pt>
                <c:pt idx="1036">
                  <c:v>48</c:v>
                </c:pt>
                <c:pt idx="1037">
                  <c:v>45</c:v>
                </c:pt>
                <c:pt idx="1038">
                  <c:v>44</c:v>
                </c:pt>
                <c:pt idx="1039">
                  <c:v>43</c:v>
                </c:pt>
                <c:pt idx="1040">
                  <c:v>40</c:v>
                </c:pt>
                <c:pt idx="1041">
                  <c:v>42</c:v>
                </c:pt>
                <c:pt idx="1042">
                  <c:v>42</c:v>
                </c:pt>
                <c:pt idx="1043">
                  <c:v>42</c:v>
                </c:pt>
                <c:pt idx="1044">
                  <c:v>38</c:v>
                </c:pt>
                <c:pt idx="1045">
                  <c:v>38</c:v>
                </c:pt>
                <c:pt idx="1046">
                  <c:v>38</c:v>
                </c:pt>
                <c:pt idx="1047">
                  <c:v>34</c:v>
                </c:pt>
                <c:pt idx="1048">
                  <c:v>35</c:v>
                </c:pt>
                <c:pt idx="1049">
                  <c:v>37</c:v>
                </c:pt>
                <c:pt idx="1050">
                  <c:v>38</c:v>
                </c:pt>
                <c:pt idx="1051">
                  <c:v>38</c:v>
                </c:pt>
                <c:pt idx="1052">
                  <c:v>40</c:v>
                </c:pt>
                <c:pt idx="1053">
                  <c:v>39</c:v>
                </c:pt>
                <c:pt idx="1054">
                  <c:v>38</c:v>
                </c:pt>
                <c:pt idx="1055">
                  <c:v>36</c:v>
                </c:pt>
                <c:pt idx="1056">
                  <c:v>36</c:v>
                </c:pt>
                <c:pt idx="1057">
                  <c:v>36</c:v>
                </c:pt>
                <c:pt idx="1058">
                  <c:v>41</c:v>
                </c:pt>
                <c:pt idx="1059">
                  <c:v>41</c:v>
                </c:pt>
                <c:pt idx="1060">
                  <c:v>40</c:v>
                </c:pt>
                <c:pt idx="1061">
                  <c:v>37</c:v>
                </c:pt>
                <c:pt idx="1062">
                  <c:v>36</c:v>
                </c:pt>
                <c:pt idx="1063">
                  <c:v>38</c:v>
                </c:pt>
                <c:pt idx="1064">
                  <c:v>39</c:v>
                </c:pt>
                <c:pt idx="1065">
                  <c:v>39</c:v>
                </c:pt>
                <c:pt idx="1066">
                  <c:v>38</c:v>
                </c:pt>
                <c:pt idx="1067">
                  <c:v>38</c:v>
                </c:pt>
                <c:pt idx="1068">
                  <c:v>38</c:v>
                </c:pt>
                <c:pt idx="1069">
                  <c:v>40</c:v>
                </c:pt>
                <c:pt idx="1070">
                  <c:v>42</c:v>
                </c:pt>
                <c:pt idx="1071">
                  <c:v>45</c:v>
                </c:pt>
                <c:pt idx="1072">
                  <c:v>52</c:v>
                </c:pt>
                <c:pt idx="1073">
                  <c:v>50</c:v>
                </c:pt>
                <c:pt idx="1074">
                  <c:v>48</c:v>
                </c:pt>
                <c:pt idx="1075">
                  <c:v>46</c:v>
                </c:pt>
                <c:pt idx="1076">
                  <c:v>49</c:v>
                </c:pt>
                <c:pt idx="1077">
                  <c:v>50</c:v>
                </c:pt>
                <c:pt idx="1078">
                  <c:v>51</c:v>
                </c:pt>
                <c:pt idx="1079">
                  <c:v>53</c:v>
                </c:pt>
                <c:pt idx="1080">
                  <c:v>51</c:v>
                </c:pt>
                <c:pt idx="1081">
                  <c:v>49</c:v>
                </c:pt>
                <c:pt idx="1082">
                  <c:v>51</c:v>
                </c:pt>
                <c:pt idx="1083">
                  <c:v>51</c:v>
                </c:pt>
                <c:pt idx="1084">
                  <c:v>52</c:v>
                </c:pt>
                <c:pt idx="1085">
                  <c:v>52</c:v>
                </c:pt>
                <c:pt idx="1086">
                  <c:v>53</c:v>
                </c:pt>
                <c:pt idx="1087">
                  <c:v>52</c:v>
                </c:pt>
                <c:pt idx="1088">
                  <c:v>54</c:v>
                </c:pt>
                <c:pt idx="1089">
                  <c:v>56</c:v>
                </c:pt>
                <c:pt idx="1090">
                  <c:v>57</c:v>
                </c:pt>
                <c:pt idx="1091">
                  <c:v>57</c:v>
                </c:pt>
                <c:pt idx="1092">
                  <c:v>56</c:v>
                </c:pt>
                <c:pt idx="1093">
                  <c:v>57</c:v>
                </c:pt>
                <c:pt idx="1094">
                  <c:v>53</c:v>
                </c:pt>
                <c:pt idx="1095">
                  <c:v>52</c:v>
                </c:pt>
                <c:pt idx="1096">
                  <c:v>55</c:v>
                </c:pt>
                <c:pt idx="1097">
                  <c:v>55</c:v>
                </c:pt>
                <c:pt idx="1098">
                  <c:v>55</c:v>
                </c:pt>
                <c:pt idx="1099">
                  <c:v>54</c:v>
                </c:pt>
                <c:pt idx="1100">
                  <c:v>55</c:v>
                </c:pt>
                <c:pt idx="1101">
                  <c:v>55</c:v>
                </c:pt>
                <c:pt idx="1102">
                  <c:v>57</c:v>
                </c:pt>
                <c:pt idx="1103">
                  <c:v>59</c:v>
                </c:pt>
                <c:pt idx="1104">
                  <c:v>59</c:v>
                </c:pt>
                <c:pt idx="1105">
                  <c:v>58</c:v>
                </c:pt>
                <c:pt idx="1106">
                  <c:v>56</c:v>
                </c:pt>
                <c:pt idx="1107">
                  <c:v>51</c:v>
                </c:pt>
                <c:pt idx="1108">
                  <c:v>53</c:v>
                </c:pt>
                <c:pt idx="1109">
                  <c:v>55</c:v>
                </c:pt>
                <c:pt idx="1110">
                  <c:v>56</c:v>
                </c:pt>
                <c:pt idx="1111">
                  <c:v>56</c:v>
                </c:pt>
                <c:pt idx="1112">
                  <c:v>56</c:v>
                </c:pt>
                <c:pt idx="1113">
                  <c:v>52</c:v>
                </c:pt>
                <c:pt idx="1114">
                  <c:v>49</c:v>
                </c:pt>
                <c:pt idx="1115">
                  <c:v>50</c:v>
                </c:pt>
                <c:pt idx="1116">
                  <c:v>50</c:v>
                </c:pt>
                <c:pt idx="1117">
                  <c:v>53</c:v>
                </c:pt>
                <c:pt idx="1118">
                  <c:v>54</c:v>
                </c:pt>
                <c:pt idx="1119">
                  <c:v>54</c:v>
                </c:pt>
                <c:pt idx="1120">
                  <c:v>54</c:v>
                </c:pt>
                <c:pt idx="1121">
                  <c:v>52</c:v>
                </c:pt>
                <c:pt idx="1122">
                  <c:v>52</c:v>
                </c:pt>
                <c:pt idx="1123">
                  <c:v>54</c:v>
                </c:pt>
                <c:pt idx="1124">
                  <c:v>57</c:v>
                </c:pt>
                <c:pt idx="1125">
                  <c:v>57</c:v>
                </c:pt>
                <c:pt idx="1126">
                  <c:v>58</c:v>
                </c:pt>
                <c:pt idx="1127">
                  <c:v>61</c:v>
                </c:pt>
                <c:pt idx="1128">
                  <c:v>61</c:v>
                </c:pt>
                <c:pt idx="1129">
                  <c:v>61</c:v>
                </c:pt>
                <c:pt idx="1130">
                  <c:v>57</c:v>
                </c:pt>
                <c:pt idx="1131">
                  <c:v>58</c:v>
                </c:pt>
                <c:pt idx="1132">
                  <c:v>58</c:v>
                </c:pt>
                <c:pt idx="1133">
                  <c:v>58</c:v>
                </c:pt>
                <c:pt idx="1134">
                  <c:v>61</c:v>
                </c:pt>
                <c:pt idx="1135">
                  <c:v>62</c:v>
                </c:pt>
                <c:pt idx="1136">
                  <c:v>62</c:v>
                </c:pt>
                <c:pt idx="1137">
                  <c:v>64</c:v>
                </c:pt>
                <c:pt idx="1138">
                  <c:v>66</c:v>
                </c:pt>
                <c:pt idx="1139">
                  <c:v>68</c:v>
                </c:pt>
                <c:pt idx="1140">
                  <c:v>69</c:v>
                </c:pt>
                <c:pt idx="1141">
                  <c:v>66</c:v>
                </c:pt>
                <c:pt idx="1142">
                  <c:v>70</c:v>
                </c:pt>
                <c:pt idx="1143">
                  <c:v>70</c:v>
                </c:pt>
                <c:pt idx="1144">
                  <c:v>67</c:v>
                </c:pt>
                <c:pt idx="1145">
                  <c:v>70</c:v>
                </c:pt>
                <c:pt idx="1146">
                  <c:v>72</c:v>
                </c:pt>
                <c:pt idx="1147">
                  <c:v>77</c:v>
                </c:pt>
                <c:pt idx="1148">
                  <c:v>77</c:v>
                </c:pt>
                <c:pt idx="1149">
                  <c:v>79</c:v>
                </c:pt>
                <c:pt idx="1150">
                  <c:v>80</c:v>
                </c:pt>
                <c:pt idx="1151">
                  <c:v>80</c:v>
                </c:pt>
                <c:pt idx="1152">
                  <c:v>81</c:v>
                </c:pt>
                <c:pt idx="1153">
                  <c:v>82</c:v>
                </c:pt>
                <c:pt idx="1154">
                  <c:v>84</c:v>
                </c:pt>
                <c:pt idx="1155">
                  <c:v>85</c:v>
                </c:pt>
                <c:pt idx="1156">
                  <c:v>88</c:v>
                </c:pt>
                <c:pt idx="1157">
                  <c:v>87</c:v>
                </c:pt>
                <c:pt idx="1158">
                  <c:v>88</c:v>
                </c:pt>
                <c:pt idx="1159">
                  <c:v>90</c:v>
                </c:pt>
                <c:pt idx="1160">
                  <c:v>94</c:v>
                </c:pt>
                <c:pt idx="1161">
                  <c:v>93</c:v>
                </c:pt>
                <c:pt idx="1162">
                  <c:v>95</c:v>
                </c:pt>
                <c:pt idx="1163">
                  <c:v>98</c:v>
                </c:pt>
                <c:pt idx="1164">
                  <c:v>99</c:v>
                </c:pt>
                <c:pt idx="1165">
                  <c:v>100</c:v>
                </c:pt>
                <c:pt idx="1166">
                  <c:v>101</c:v>
                </c:pt>
                <c:pt idx="1167">
                  <c:v>102</c:v>
                </c:pt>
                <c:pt idx="1168">
                  <c:v>99</c:v>
                </c:pt>
                <c:pt idx="1169">
                  <c:v>101</c:v>
                </c:pt>
                <c:pt idx="1170">
                  <c:v>102</c:v>
                </c:pt>
                <c:pt idx="1171">
                  <c:v>101</c:v>
                </c:pt>
                <c:pt idx="1172">
                  <c:v>101</c:v>
                </c:pt>
                <c:pt idx="1173">
                  <c:v>101</c:v>
                </c:pt>
                <c:pt idx="1174">
                  <c:v>98</c:v>
                </c:pt>
                <c:pt idx="1175">
                  <c:v>99</c:v>
                </c:pt>
                <c:pt idx="1176">
                  <c:v>97</c:v>
                </c:pt>
                <c:pt idx="1177">
                  <c:v>98</c:v>
                </c:pt>
                <c:pt idx="1178">
                  <c:v>98</c:v>
                </c:pt>
                <c:pt idx="1179">
                  <c:v>98</c:v>
                </c:pt>
                <c:pt idx="1180">
                  <c:v>97</c:v>
                </c:pt>
                <c:pt idx="1181">
                  <c:v>96</c:v>
                </c:pt>
                <c:pt idx="1182">
                  <c:v>96</c:v>
                </c:pt>
                <c:pt idx="1183">
                  <c:v>96</c:v>
                </c:pt>
                <c:pt idx="1184">
                  <c:v>96</c:v>
                </c:pt>
                <c:pt idx="1185">
                  <c:v>95</c:v>
                </c:pt>
                <c:pt idx="1186">
                  <c:v>95</c:v>
                </c:pt>
                <c:pt idx="1187">
                  <c:v>96</c:v>
                </c:pt>
                <c:pt idx="1188">
                  <c:v>98</c:v>
                </c:pt>
                <c:pt idx="1189">
                  <c:v>96</c:v>
                </c:pt>
                <c:pt idx="1190">
                  <c:v>93</c:v>
                </c:pt>
                <c:pt idx="1191">
                  <c:v>94</c:v>
                </c:pt>
                <c:pt idx="1192">
                  <c:v>94</c:v>
                </c:pt>
                <c:pt idx="1193">
                  <c:v>95</c:v>
                </c:pt>
                <c:pt idx="1194">
                  <c:v>97</c:v>
                </c:pt>
                <c:pt idx="1195">
                  <c:v>100</c:v>
                </c:pt>
                <c:pt idx="1196">
                  <c:v>105</c:v>
                </c:pt>
                <c:pt idx="1197">
                  <c:v>105</c:v>
                </c:pt>
                <c:pt idx="1198">
                  <c:v>108</c:v>
                </c:pt>
                <c:pt idx="1199">
                  <c:v>108</c:v>
                </c:pt>
                <c:pt idx="1200">
                  <c:v>109</c:v>
                </c:pt>
                <c:pt idx="1201">
                  <c:v>117</c:v>
                </c:pt>
                <c:pt idx="1202">
                  <c:v>120</c:v>
                </c:pt>
                <c:pt idx="1203">
                  <c:v>119</c:v>
                </c:pt>
                <c:pt idx="1204">
                  <c:v>115</c:v>
                </c:pt>
                <c:pt idx="1205">
                  <c:v>116</c:v>
                </c:pt>
                <c:pt idx="1206">
                  <c:v>116</c:v>
                </c:pt>
                <c:pt idx="1207">
                  <c:v>116</c:v>
                </c:pt>
                <c:pt idx="1208">
                  <c:v>117</c:v>
                </c:pt>
                <c:pt idx="1209">
                  <c:v>116</c:v>
                </c:pt>
                <c:pt idx="1210">
                  <c:v>119</c:v>
                </c:pt>
                <c:pt idx="1211">
                  <c:v>118</c:v>
                </c:pt>
                <c:pt idx="1212">
                  <c:v>119</c:v>
                </c:pt>
                <c:pt idx="1213">
                  <c:v>119</c:v>
                </c:pt>
                <c:pt idx="1214">
                  <c:v>118</c:v>
                </c:pt>
                <c:pt idx="1215">
                  <c:v>117</c:v>
                </c:pt>
                <c:pt idx="1216">
                  <c:v>113</c:v>
                </c:pt>
                <c:pt idx="1217">
                  <c:v>117</c:v>
                </c:pt>
                <c:pt idx="1218">
                  <c:v>116</c:v>
                </c:pt>
                <c:pt idx="1219">
                  <c:v>116</c:v>
                </c:pt>
                <c:pt idx="1220">
                  <c:v>116</c:v>
                </c:pt>
                <c:pt idx="1221">
                  <c:v>115</c:v>
                </c:pt>
                <c:pt idx="1222">
                  <c:v>121</c:v>
                </c:pt>
                <c:pt idx="1223">
                  <c:v>115</c:v>
                </c:pt>
                <c:pt idx="1224">
                  <c:v>116</c:v>
                </c:pt>
                <c:pt idx="1225">
                  <c:v>114</c:v>
                </c:pt>
                <c:pt idx="1226">
                  <c:v>116</c:v>
                </c:pt>
                <c:pt idx="1227">
                  <c:v>119</c:v>
                </c:pt>
                <c:pt idx="1228">
                  <c:v>118</c:v>
                </c:pt>
                <c:pt idx="1229">
                  <c:v>118</c:v>
                </c:pt>
                <c:pt idx="1230">
                  <c:v>117</c:v>
                </c:pt>
                <c:pt idx="1231">
                  <c:v>121</c:v>
                </c:pt>
                <c:pt idx="1232">
                  <c:v>117</c:v>
                </c:pt>
                <c:pt idx="1233">
                  <c:v>116</c:v>
                </c:pt>
                <c:pt idx="1234">
                  <c:v>116</c:v>
                </c:pt>
                <c:pt idx="1235">
                  <c:v>116</c:v>
                </c:pt>
                <c:pt idx="1236">
                  <c:v>115</c:v>
                </c:pt>
                <c:pt idx="1237">
                  <c:v>114</c:v>
                </c:pt>
                <c:pt idx="1238">
                  <c:v>116</c:v>
                </c:pt>
                <c:pt idx="1239">
                  <c:v>117</c:v>
                </c:pt>
                <c:pt idx="1240">
                  <c:v>116</c:v>
                </c:pt>
                <c:pt idx="1241">
                  <c:v>116</c:v>
                </c:pt>
                <c:pt idx="1242">
                  <c:v>115</c:v>
                </c:pt>
                <c:pt idx="1243">
                  <c:v>114</c:v>
                </c:pt>
                <c:pt idx="1244">
                  <c:v>109</c:v>
                </c:pt>
                <c:pt idx="1245">
                  <c:v>111</c:v>
                </c:pt>
                <c:pt idx="1246">
                  <c:v>113</c:v>
                </c:pt>
                <c:pt idx="1247">
                  <c:v>112</c:v>
                </c:pt>
                <c:pt idx="1248">
                  <c:v>112</c:v>
                </c:pt>
                <c:pt idx="1249">
                  <c:v>112</c:v>
                </c:pt>
                <c:pt idx="1250">
                  <c:v>110</c:v>
                </c:pt>
                <c:pt idx="1251">
                  <c:v>110</c:v>
                </c:pt>
                <c:pt idx="1252">
                  <c:v>110</c:v>
                </c:pt>
                <c:pt idx="1253">
                  <c:v>113</c:v>
                </c:pt>
                <c:pt idx="1254">
                  <c:v>108</c:v>
                </c:pt>
                <c:pt idx="1255">
                  <c:v>108</c:v>
                </c:pt>
                <c:pt idx="1256">
                  <c:v>108</c:v>
                </c:pt>
                <c:pt idx="1257">
                  <c:v>106</c:v>
                </c:pt>
                <c:pt idx="1258">
                  <c:v>106</c:v>
                </c:pt>
                <c:pt idx="1259">
                  <c:v>108</c:v>
                </c:pt>
                <c:pt idx="1260">
                  <c:v>110</c:v>
                </c:pt>
                <c:pt idx="1261">
                  <c:v>111</c:v>
                </c:pt>
                <c:pt idx="1262">
                  <c:v>112</c:v>
                </c:pt>
                <c:pt idx="1263">
                  <c:v>112</c:v>
                </c:pt>
                <c:pt idx="1264">
                  <c:v>112</c:v>
                </c:pt>
                <c:pt idx="1265">
                  <c:v>112</c:v>
                </c:pt>
                <c:pt idx="1266">
                  <c:v>108</c:v>
                </c:pt>
                <c:pt idx="1267">
                  <c:v>106</c:v>
                </c:pt>
                <c:pt idx="1268">
                  <c:v>105</c:v>
                </c:pt>
                <c:pt idx="1269">
                  <c:v>105</c:v>
                </c:pt>
                <c:pt idx="1270">
                  <c:v>104</c:v>
                </c:pt>
                <c:pt idx="1271">
                  <c:v>105</c:v>
                </c:pt>
                <c:pt idx="1272">
                  <c:v>107</c:v>
                </c:pt>
                <c:pt idx="1273">
                  <c:v>104</c:v>
                </c:pt>
                <c:pt idx="1274">
                  <c:v>108</c:v>
                </c:pt>
                <c:pt idx="1275">
                  <c:v>108</c:v>
                </c:pt>
                <c:pt idx="1276">
                  <c:v>108</c:v>
                </c:pt>
                <c:pt idx="1277">
                  <c:v>108</c:v>
                </c:pt>
                <c:pt idx="1278">
                  <c:v>108</c:v>
                </c:pt>
                <c:pt idx="1279">
                  <c:v>109</c:v>
                </c:pt>
                <c:pt idx="1280">
                  <c:v>108</c:v>
                </c:pt>
                <c:pt idx="1281">
                  <c:v>108</c:v>
                </c:pt>
                <c:pt idx="1282">
                  <c:v>108</c:v>
                </c:pt>
                <c:pt idx="1283">
                  <c:v>109</c:v>
                </c:pt>
                <c:pt idx="1284">
                  <c:v>109</c:v>
                </c:pt>
                <c:pt idx="1285">
                  <c:v>111</c:v>
                </c:pt>
                <c:pt idx="1286">
                  <c:v>107</c:v>
                </c:pt>
                <c:pt idx="1287">
                  <c:v>108</c:v>
                </c:pt>
                <c:pt idx="1288">
                  <c:v>110</c:v>
                </c:pt>
                <c:pt idx="1289">
                  <c:v>110</c:v>
                </c:pt>
                <c:pt idx="1290">
                  <c:v>110</c:v>
                </c:pt>
                <c:pt idx="1291">
                  <c:v>110</c:v>
                </c:pt>
                <c:pt idx="1292">
                  <c:v>109</c:v>
                </c:pt>
                <c:pt idx="1293">
                  <c:v>113</c:v>
                </c:pt>
                <c:pt idx="1294">
                  <c:v>115</c:v>
                </c:pt>
                <c:pt idx="1295">
                  <c:v>117</c:v>
                </c:pt>
                <c:pt idx="1296">
                  <c:v>122</c:v>
                </c:pt>
                <c:pt idx="1297">
                  <c:v>122</c:v>
                </c:pt>
                <c:pt idx="1298">
                  <c:v>122</c:v>
                </c:pt>
                <c:pt idx="1299">
                  <c:v>124</c:v>
                </c:pt>
                <c:pt idx="1300">
                  <c:v>124</c:v>
                </c:pt>
                <c:pt idx="1301">
                  <c:v>126</c:v>
                </c:pt>
                <c:pt idx="1302">
                  <c:v>125</c:v>
                </c:pt>
                <c:pt idx="1303">
                  <c:v>125</c:v>
                </c:pt>
                <c:pt idx="1304">
                  <c:v>125</c:v>
                </c:pt>
                <c:pt idx="1305">
                  <c:v>125</c:v>
                </c:pt>
                <c:pt idx="1306">
                  <c:v>125</c:v>
                </c:pt>
                <c:pt idx="1307">
                  <c:v>124</c:v>
                </c:pt>
                <c:pt idx="1308">
                  <c:v>127</c:v>
                </c:pt>
                <c:pt idx="1309">
                  <c:v>128</c:v>
                </c:pt>
                <c:pt idx="1310">
                  <c:v>127</c:v>
                </c:pt>
                <c:pt idx="1311">
                  <c:v>127</c:v>
                </c:pt>
                <c:pt idx="1312">
                  <c:v>126</c:v>
                </c:pt>
                <c:pt idx="1313">
                  <c:v>127</c:v>
                </c:pt>
                <c:pt idx="1314">
                  <c:v>116</c:v>
                </c:pt>
                <c:pt idx="1315">
                  <c:v>116</c:v>
                </c:pt>
                <c:pt idx="1316">
                  <c:v>113</c:v>
                </c:pt>
                <c:pt idx="1317">
                  <c:v>113</c:v>
                </c:pt>
                <c:pt idx="1318">
                  <c:v>114</c:v>
                </c:pt>
                <c:pt idx="1319">
                  <c:v>114</c:v>
                </c:pt>
                <c:pt idx="1320">
                  <c:v>115</c:v>
                </c:pt>
                <c:pt idx="1321">
                  <c:v>117</c:v>
                </c:pt>
                <c:pt idx="1322">
                  <c:v>116</c:v>
                </c:pt>
                <c:pt idx="1323">
                  <c:v>118</c:v>
                </c:pt>
                <c:pt idx="1324">
                  <c:v>115</c:v>
                </c:pt>
                <c:pt idx="1325">
                  <c:v>116</c:v>
                </c:pt>
                <c:pt idx="1326">
                  <c:v>116</c:v>
                </c:pt>
                <c:pt idx="1327">
                  <c:v>113</c:v>
                </c:pt>
                <c:pt idx="1328">
                  <c:v>111</c:v>
                </c:pt>
                <c:pt idx="1329">
                  <c:v>110</c:v>
                </c:pt>
                <c:pt idx="1330">
                  <c:v>110</c:v>
                </c:pt>
                <c:pt idx="1331">
                  <c:v>111</c:v>
                </c:pt>
                <c:pt idx="1332">
                  <c:v>113</c:v>
                </c:pt>
                <c:pt idx="1333">
                  <c:v>113</c:v>
                </c:pt>
                <c:pt idx="1334">
                  <c:v>112</c:v>
                </c:pt>
                <c:pt idx="1335">
                  <c:v>111</c:v>
                </c:pt>
                <c:pt idx="1336">
                  <c:v>111</c:v>
                </c:pt>
                <c:pt idx="1337">
                  <c:v>113</c:v>
                </c:pt>
                <c:pt idx="1338">
                  <c:v>112</c:v>
                </c:pt>
                <c:pt idx="1339">
                  <c:v>113</c:v>
                </c:pt>
                <c:pt idx="1340">
                  <c:v>114</c:v>
                </c:pt>
                <c:pt idx="1341">
                  <c:v>116</c:v>
                </c:pt>
                <c:pt idx="1342">
                  <c:v>116</c:v>
                </c:pt>
                <c:pt idx="1343">
                  <c:v>108</c:v>
                </c:pt>
                <c:pt idx="1344">
                  <c:v>112</c:v>
                </c:pt>
                <c:pt idx="1345">
                  <c:v>118</c:v>
                </c:pt>
                <c:pt idx="1346">
                  <c:v>118</c:v>
                </c:pt>
                <c:pt idx="1347">
                  <c:v>118</c:v>
                </c:pt>
                <c:pt idx="1348">
                  <c:v>113</c:v>
                </c:pt>
                <c:pt idx="1349">
                  <c:v>115</c:v>
                </c:pt>
                <c:pt idx="1350">
                  <c:v>114</c:v>
                </c:pt>
                <c:pt idx="1351">
                  <c:v>114</c:v>
                </c:pt>
                <c:pt idx="1352">
                  <c:v>108</c:v>
                </c:pt>
                <c:pt idx="1353">
                  <c:v>108</c:v>
                </c:pt>
                <c:pt idx="1354">
                  <c:v>108</c:v>
                </c:pt>
                <c:pt idx="1355">
                  <c:v>109</c:v>
                </c:pt>
                <c:pt idx="1356">
                  <c:v>107</c:v>
                </c:pt>
                <c:pt idx="1357">
                  <c:v>108</c:v>
                </c:pt>
                <c:pt idx="1358">
                  <c:v>108</c:v>
                </c:pt>
                <c:pt idx="1359">
                  <c:v>108</c:v>
                </c:pt>
                <c:pt idx="1360">
                  <c:v>109</c:v>
                </c:pt>
                <c:pt idx="1361">
                  <c:v>109</c:v>
                </c:pt>
                <c:pt idx="1362">
                  <c:v>110</c:v>
                </c:pt>
                <c:pt idx="1363">
                  <c:v>105</c:v>
                </c:pt>
                <c:pt idx="1364">
                  <c:v>103</c:v>
                </c:pt>
                <c:pt idx="1365">
                  <c:v>102</c:v>
                </c:pt>
                <c:pt idx="1366">
                  <c:v>101</c:v>
                </c:pt>
                <c:pt idx="1367">
                  <c:v>102</c:v>
                </c:pt>
                <c:pt idx="1368">
                  <c:v>102</c:v>
                </c:pt>
                <c:pt idx="1369">
                  <c:v>96</c:v>
                </c:pt>
                <c:pt idx="1370">
                  <c:v>101</c:v>
                </c:pt>
                <c:pt idx="1371">
                  <c:v>100</c:v>
                </c:pt>
                <c:pt idx="1372">
                  <c:v>101</c:v>
                </c:pt>
                <c:pt idx="1373">
                  <c:v>104</c:v>
                </c:pt>
                <c:pt idx="1374">
                  <c:v>104</c:v>
                </c:pt>
                <c:pt idx="1375">
                  <c:v>104</c:v>
                </c:pt>
                <c:pt idx="1376">
                  <c:v>102</c:v>
                </c:pt>
                <c:pt idx="1377">
                  <c:v>103</c:v>
                </c:pt>
                <c:pt idx="1378">
                  <c:v>104</c:v>
                </c:pt>
                <c:pt idx="1379">
                  <c:v>104</c:v>
                </c:pt>
                <c:pt idx="1380">
                  <c:v>104</c:v>
                </c:pt>
                <c:pt idx="1381">
                  <c:v>104</c:v>
                </c:pt>
                <c:pt idx="1382">
                  <c:v>103</c:v>
                </c:pt>
                <c:pt idx="1383">
                  <c:v>103</c:v>
                </c:pt>
                <c:pt idx="1384">
                  <c:v>102</c:v>
                </c:pt>
                <c:pt idx="1385">
                  <c:v>102</c:v>
                </c:pt>
                <c:pt idx="1386">
                  <c:v>103</c:v>
                </c:pt>
                <c:pt idx="1387">
                  <c:v>105</c:v>
                </c:pt>
                <c:pt idx="1388">
                  <c:v>106</c:v>
                </c:pt>
                <c:pt idx="1389">
                  <c:v>107</c:v>
                </c:pt>
                <c:pt idx="1390">
                  <c:v>108</c:v>
                </c:pt>
                <c:pt idx="1391">
                  <c:v>107</c:v>
                </c:pt>
                <c:pt idx="1392">
                  <c:v>110</c:v>
                </c:pt>
                <c:pt idx="1393">
                  <c:v>111</c:v>
                </c:pt>
                <c:pt idx="1394">
                  <c:v>108</c:v>
                </c:pt>
                <c:pt idx="1395">
                  <c:v>108</c:v>
                </c:pt>
                <c:pt idx="1396">
                  <c:v>107</c:v>
                </c:pt>
                <c:pt idx="1397">
                  <c:v>108</c:v>
                </c:pt>
                <c:pt idx="1398">
                  <c:v>106</c:v>
                </c:pt>
                <c:pt idx="1399">
                  <c:v>107</c:v>
                </c:pt>
                <c:pt idx="1400">
                  <c:v>109</c:v>
                </c:pt>
                <c:pt idx="1401">
                  <c:v>111</c:v>
                </c:pt>
                <c:pt idx="1402">
                  <c:v>111</c:v>
                </c:pt>
                <c:pt idx="1403">
                  <c:v>111</c:v>
                </c:pt>
                <c:pt idx="1404">
                  <c:v>111</c:v>
                </c:pt>
                <c:pt idx="1405">
                  <c:v>115</c:v>
                </c:pt>
                <c:pt idx="1406">
                  <c:v>117</c:v>
                </c:pt>
                <c:pt idx="1407">
                  <c:v>118</c:v>
                </c:pt>
                <c:pt idx="1408">
                  <c:v>121</c:v>
                </c:pt>
                <c:pt idx="1409">
                  <c:v>122</c:v>
                </c:pt>
                <c:pt idx="1410">
                  <c:v>121</c:v>
                </c:pt>
                <c:pt idx="1411">
                  <c:v>117</c:v>
                </c:pt>
                <c:pt idx="1412">
                  <c:v>116</c:v>
                </c:pt>
                <c:pt idx="1413">
                  <c:v>114</c:v>
                </c:pt>
                <c:pt idx="1414">
                  <c:v>119</c:v>
                </c:pt>
                <c:pt idx="1415">
                  <c:v>119</c:v>
                </c:pt>
                <c:pt idx="1416">
                  <c:v>119</c:v>
                </c:pt>
                <c:pt idx="1417">
                  <c:v>119</c:v>
                </c:pt>
                <c:pt idx="1418">
                  <c:v>121</c:v>
                </c:pt>
                <c:pt idx="1419">
                  <c:v>122</c:v>
                </c:pt>
                <c:pt idx="1420">
                  <c:v>122</c:v>
                </c:pt>
                <c:pt idx="1421">
                  <c:v>123</c:v>
                </c:pt>
                <c:pt idx="1422">
                  <c:v>121</c:v>
                </c:pt>
                <c:pt idx="1423">
                  <c:v>121</c:v>
                </c:pt>
                <c:pt idx="1424">
                  <c:v>121</c:v>
                </c:pt>
                <c:pt idx="1425">
                  <c:v>121</c:v>
                </c:pt>
                <c:pt idx="1426">
                  <c:v>120</c:v>
                </c:pt>
                <c:pt idx="1427">
                  <c:v>122</c:v>
                </c:pt>
                <c:pt idx="1428">
                  <c:v>125</c:v>
                </c:pt>
                <c:pt idx="1429">
                  <c:v>123</c:v>
                </c:pt>
                <c:pt idx="1430">
                  <c:v>123</c:v>
                </c:pt>
                <c:pt idx="1431">
                  <c:v>123</c:v>
                </c:pt>
                <c:pt idx="1432">
                  <c:v>123</c:v>
                </c:pt>
                <c:pt idx="1433">
                  <c:v>121</c:v>
                </c:pt>
                <c:pt idx="1434">
                  <c:v>125</c:v>
                </c:pt>
                <c:pt idx="1435">
                  <c:v>124</c:v>
                </c:pt>
                <c:pt idx="1436">
                  <c:v>123</c:v>
                </c:pt>
                <c:pt idx="1437">
                  <c:v>123</c:v>
                </c:pt>
                <c:pt idx="1438">
                  <c:v>123</c:v>
                </c:pt>
                <c:pt idx="1439">
                  <c:v>123</c:v>
                </c:pt>
                <c:pt idx="1440">
                  <c:v>119</c:v>
                </c:pt>
                <c:pt idx="1441">
                  <c:v>120</c:v>
                </c:pt>
                <c:pt idx="1442">
                  <c:v>121</c:v>
                </c:pt>
                <c:pt idx="1443">
                  <c:v>120</c:v>
                </c:pt>
                <c:pt idx="1444">
                  <c:v>121</c:v>
                </c:pt>
                <c:pt idx="1445">
                  <c:v>121</c:v>
                </c:pt>
                <c:pt idx="1446">
                  <c:v>121</c:v>
                </c:pt>
                <c:pt idx="1447">
                  <c:v>121</c:v>
                </c:pt>
                <c:pt idx="1448">
                  <c:v>122</c:v>
                </c:pt>
                <c:pt idx="1449">
                  <c:v>123</c:v>
                </c:pt>
                <c:pt idx="1450">
                  <c:v>122</c:v>
                </c:pt>
                <c:pt idx="1451">
                  <c:v>122</c:v>
                </c:pt>
                <c:pt idx="1452">
                  <c:v>122</c:v>
                </c:pt>
                <c:pt idx="1453">
                  <c:v>122</c:v>
                </c:pt>
                <c:pt idx="1454">
                  <c:v>118</c:v>
                </c:pt>
                <c:pt idx="1455">
                  <c:v>117</c:v>
                </c:pt>
                <c:pt idx="1456">
                  <c:v>112</c:v>
                </c:pt>
                <c:pt idx="1457">
                  <c:v>112</c:v>
                </c:pt>
                <c:pt idx="1458">
                  <c:v>127</c:v>
                </c:pt>
                <c:pt idx="1459">
                  <c:v>126</c:v>
                </c:pt>
                <c:pt idx="1460">
                  <c:v>126</c:v>
                </c:pt>
                <c:pt idx="1461">
                  <c:v>124</c:v>
                </c:pt>
                <c:pt idx="1462">
                  <c:v>126</c:v>
                </c:pt>
                <c:pt idx="1463">
                  <c:v>126</c:v>
                </c:pt>
                <c:pt idx="1464">
                  <c:v>126</c:v>
                </c:pt>
                <c:pt idx="1465">
                  <c:v>128</c:v>
                </c:pt>
                <c:pt idx="1466">
                  <c:v>130</c:v>
                </c:pt>
                <c:pt idx="1467">
                  <c:v>133</c:v>
                </c:pt>
                <c:pt idx="1468">
                  <c:v>134</c:v>
                </c:pt>
                <c:pt idx="1469">
                  <c:v>136</c:v>
                </c:pt>
                <c:pt idx="1470">
                  <c:v>136</c:v>
                </c:pt>
                <c:pt idx="1471">
                  <c:v>136</c:v>
                </c:pt>
                <c:pt idx="1472">
                  <c:v>134</c:v>
                </c:pt>
                <c:pt idx="1473">
                  <c:v>133</c:v>
                </c:pt>
                <c:pt idx="1474">
                  <c:v>133</c:v>
                </c:pt>
                <c:pt idx="1475">
                  <c:v>132</c:v>
                </c:pt>
                <c:pt idx="1476">
                  <c:v>132</c:v>
                </c:pt>
                <c:pt idx="1477">
                  <c:v>132</c:v>
                </c:pt>
                <c:pt idx="1478">
                  <c:v>133</c:v>
                </c:pt>
                <c:pt idx="1479">
                  <c:v>134</c:v>
                </c:pt>
                <c:pt idx="1480">
                  <c:v>137</c:v>
                </c:pt>
                <c:pt idx="1481">
                  <c:v>136</c:v>
                </c:pt>
                <c:pt idx="1482">
                  <c:v>133</c:v>
                </c:pt>
                <c:pt idx="1483">
                  <c:v>137</c:v>
                </c:pt>
                <c:pt idx="1484">
                  <c:v>137</c:v>
                </c:pt>
                <c:pt idx="1485">
                  <c:v>137</c:v>
                </c:pt>
                <c:pt idx="1486">
                  <c:v>138</c:v>
                </c:pt>
                <c:pt idx="1487">
                  <c:v>139</c:v>
                </c:pt>
                <c:pt idx="1488">
                  <c:v>134</c:v>
                </c:pt>
                <c:pt idx="1489">
                  <c:v>135</c:v>
                </c:pt>
                <c:pt idx="1490">
                  <c:v>137</c:v>
                </c:pt>
                <c:pt idx="1491">
                  <c:v>139</c:v>
                </c:pt>
                <c:pt idx="1492">
                  <c:v>139</c:v>
                </c:pt>
                <c:pt idx="1493">
                  <c:v>141</c:v>
                </c:pt>
                <c:pt idx="1494">
                  <c:v>139</c:v>
                </c:pt>
                <c:pt idx="1495">
                  <c:v>138</c:v>
                </c:pt>
                <c:pt idx="1496">
                  <c:v>136</c:v>
                </c:pt>
                <c:pt idx="1497">
                  <c:v>136</c:v>
                </c:pt>
                <c:pt idx="1498">
                  <c:v>136</c:v>
                </c:pt>
                <c:pt idx="1499">
                  <c:v>136</c:v>
                </c:pt>
                <c:pt idx="1500">
                  <c:v>137</c:v>
                </c:pt>
                <c:pt idx="1501">
                  <c:v>136</c:v>
                </c:pt>
                <c:pt idx="1502">
                  <c:v>141</c:v>
                </c:pt>
                <c:pt idx="1503">
                  <c:v>139</c:v>
                </c:pt>
                <c:pt idx="1504">
                  <c:v>143</c:v>
                </c:pt>
                <c:pt idx="1505">
                  <c:v>143</c:v>
                </c:pt>
                <c:pt idx="1506">
                  <c:v>143</c:v>
                </c:pt>
                <c:pt idx="1507">
                  <c:v>144</c:v>
                </c:pt>
                <c:pt idx="1508">
                  <c:v>147</c:v>
                </c:pt>
                <c:pt idx="1509">
                  <c:v>146</c:v>
                </c:pt>
                <c:pt idx="1510">
                  <c:v>148</c:v>
                </c:pt>
                <c:pt idx="1511">
                  <c:v>151</c:v>
                </c:pt>
                <c:pt idx="1512">
                  <c:v>151</c:v>
                </c:pt>
                <c:pt idx="1513">
                  <c:v>151</c:v>
                </c:pt>
                <c:pt idx="1514">
                  <c:v>148</c:v>
                </c:pt>
                <c:pt idx="1515">
                  <c:v>145</c:v>
                </c:pt>
                <c:pt idx="1516">
                  <c:v>140</c:v>
                </c:pt>
                <c:pt idx="1517">
                  <c:v>140</c:v>
                </c:pt>
                <c:pt idx="1518">
                  <c:v>141</c:v>
                </c:pt>
                <c:pt idx="1519">
                  <c:v>143</c:v>
                </c:pt>
                <c:pt idx="1520">
                  <c:v>143</c:v>
                </c:pt>
                <c:pt idx="1521">
                  <c:v>141</c:v>
                </c:pt>
                <c:pt idx="1522">
                  <c:v>139</c:v>
                </c:pt>
                <c:pt idx="1523">
                  <c:v>141</c:v>
                </c:pt>
                <c:pt idx="1524">
                  <c:v>141</c:v>
                </c:pt>
                <c:pt idx="1525">
                  <c:v>143</c:v>
                </c:pt>
                <c:pt idx="1526">
                  <c:v>144</c:v>
                </c:pt>
                <c:pt idx="1527">
                  <c:v>143</c:v>
                </c:pt>
                <c:pt idx="1528">
                  <c:v>144</c:v>
                </c:pt>
                <c:pt idx="1529">
                  <c:v>145</c:v>
                </c:pt>
                <c:pt idx="1530">
                  <c:v>150</c:v>
                </c:pt>
                <c:pt idx="1531">
                  <c:v>145</c:v>
                </c:pt>
                <c:pt idx="1532">
                  <c:v>145</c:v>
                </c:pt>
                <c:pt idx="1533">
                  <c:v>144</c:v>
                </c:pt>
                <c:pt idx="1534">
                  <c:v>143</c:v>
                </c:pt>
                <c:pt idx="1535">
                  <c:v>144</c:v>
                </c:pt>
                <c:pt idx="1536">
                  <c:v>144</c:v>
                </c:pt>
                <c:pt idx="1537">
                  <c:v>143</c:v>
                </c:pt>
                <c:pt idx="1538">
                  <c:v>141</c:v>
                </c:pt>
                <c:pt idx="1539">
                  <c:v>142</c:v>
                </c:pt>
                <c:pt idx="1540">
                  <c:v>141</c:v>
                </c:pt>
                <c:pt idx="1541">
                  <c:v>141</c:v>
                </c:pt>
                <c:pt idx="1542">
                  <c:v>143</c:v>
                </c:pt>
                <c:pt idx="1543">
                  <c:v>164</c:v>
                </c:pt>
                <c:pt idx="1544">
                  <c:v>167</c:v>
                </c:pt>
                <c:pt idx="1545">
                  <c:v>169</c:v>
                </c:pt>
                <c:pt idx="1546">
                  <c:v>169</c:v>
                </c:pt>
                <c:pt idx="1547">
                  <c:v>169</c:v>
                </c:pt>
                <c:pt idx="1548">
                  <c:v>165</c:v>
                </c:pt>
                <c:pt idx="1549">
                  <c:v>177</c:v>
                </c:pt>
                <c:pt idx="1550">
                  <c:v>175</c:v>
                </c:pt>
                <c:pt idx="1551">
                  <c:v>178</c:v>
                </c:pt>
                <c:pt idx="1552">
                  <c:v>184</c:v>
                </c:pt>
                <c:pt idx="1553">
                  <c:v>184</c:v>
                </c:pt>
                <c:pt idx="1554">
                  <c:v>184</c:v>
                </c:pt>
                <c:pt idx="1555">
                  <c:v>189</c:v>
                </c:pt>
                <c:pt idx="1556">
                  <c:v>186</c:v>
                </c:pt>
                <c:pt idx="1557">
                  <c:v>188</c:v>
                </c:pt>
                <c:pt idx="1558">
                  <c:v>184</c:v>
                </c:pt>
                <c:pt idx="1559">
                  <c:v>187</c:v>
                </c:pt>
                <c:pt idx="1560">
                  <c:v>188</c:v>
                </c:pt>
                <c:pt idx="1561">
                  <c:v>188</c:v>
                </c:pt>
                <c:pt idx="1562">
                  <c:v>185</c:v>
                </c:pt>
                <c:pt idx="1563">
                  <c:v>184</c:v>
                </c:pt>
                <c:pt idx="1564">
                  <c:v>183</c:v>
                </c:pt>
                <c:pt idx="1565">
                  <c:v>184</c:v>
                </c:pt>
                <c:pt idx="1566">
                  <c:v>186</c:v>
                </c:pt>
                <c:pt idx="1567">
                  <c:v>185</c:v>
                </c:pt>
                <c:pt idx="1568">
                  <c:v>185</c:v>
                </c:pt>
                <c:pt idx="1569">
                  <c:v>185</c:v>
                </c:pt>
                <c:pt idx="1570">
                  <c:v>184</c:v>
                </c:pt>
                <c:pt idx="1571">
                  <c:v>185</c:v>
                </c:pt>
                <c:pt idx="1572">
                  <c:v>183</c:v>
                </c:pt>
                <c:pt idx="1573">
                  <c:v>189</c:v>
                </c:pt>
                <c:pt idx="1574">
                  <c:v>189</c:v>
                </c:pt>
                <c:pt idx="1575">
                  <c:v>189</c:v>
                </c:pt>
                <c:pt idx="1576">
                  <c:v>190</c:v>
                </c:pt>
                <c:pt idx="1577">
                  <c:v>189</c:v>
                </c:pt>
                <c:pt idx="1578">
                  <c:v>189</c:v>
                </c:pt>
                <c:pt idx="1579">
                  <c:v>190</c:v>
                </c:pt>
                <c:pt idx="1580">
                  <c:v>191</c:v>
                </c:pt>
                <c:pt idx="1581">
                  <c:v>193</c:v>
                </c:pt>
                <c:pt idx="1582">
                  <c:v>195</c:v>
                </c:pt>
                <c:pt idx="1583">
                  <c:v>196</c:v>
                </c:pt>
                <c:pt idx="1584">
                  <c:v>196</c:v>
                </c:pt>
                <c:pt idx="1585">
                  <c:v>196</c:v>
                </c:pt>
                <c:pt idx="1586">
                  <c:v>194</c:v>
                </c:pt>
                <c:pt idx="1587">
                  <c:v>195</c:v>
                </c:pt>
                <c:pt idx="1588">
                  <c:v>197</c:v>
                </c:pt>
                <c:pt idx="1589">
                  <c:v>196</c:v>
                </c:pt>
                <c:pt idx="1590">
                  <c:v>199</c:v>
                </c:pt>
                <c:pt idx="1591">
                  <c:v>199</c:v>
                </c:pt>
                <c:pt idx="1592">
                  <c:v>199</c:v>
                </c:pt>
                <c:pt idx="1593">
                  <c:v>199</c:v>
                </c:pt>
                <c:pt idx="1594">
                  <c:v>200</c:v>
                </c:pt>
                <c:pt idx="1595">
                  <c:v>199</c:v>
                </c:pt>
                <c:pt idx="1596">
                  <c:v>197</c:v>
                </c:pt>
                <c:pt idx="1597">
                  <c:v>199</c:v>
                </c:pt>
                <c:pt idx="1598">
                  <c:v>199</c:v>
                </c:pt>
                <c:pt idx="1599">
                  <c:v>198</c:v>
                </c:pt>
                <c:pt idx="1600">
                  <c:v>194</c:v>
                </c:pt>
                <c:pt idx="1601">
                  <c:v>194</c:v>
                </c:pt>
                <c:pt idx="1602">
                  <c:v>195</c:v>
                </c:pt>
                <c:pt idx="1603">
                  <c:v>196</c:v>
                </c:pt>
                <c:pt idx="1604">
                  <c:v>198</c:v>
                </c:pt>
                <c:pt idx="1605">
                  <c:v>198</c:v>
                </c:pt>
                <c:pt idx="1606">
                  <c:v>199</c:v>
                </c:pt>
                <c:pt idx="1607">
                  <c:v>200</c:v>
                </c:pt>
                <c:pt idx="1608">
                  <c:v>203</c:v>
                </c:pt>
                <c:pt idx="1609">
                  <c:v>202</c:v>
                </c:pt>
                <c:pt idx="1610">
                  <c:v>206</c:v>
                </c:pt>
                <c:pt idx="1611">
                  <c:v>207</c:v>
                </c:pt>
                <c:pt idx="1612">
                  <c:v>207</c:v>
                </c:pt>
                <c:pt idx="1613">
                  <c:v>207</c:v>
                </c:pt>
                <c:pt idx="1614">
                  <c:v>204</c:v>
                </c:pt>
                <c:pt idx="1615">
                  <c:v>208</c:v>
                </c:pt>
                <c:pt idx="1616">
                  <c:v>206</c:v>
                </c:pt>
                <c:pt idx="1617">
                  <c:v>207</c:v>
                </c:pt>
                <c:pt idx="1618">
                  <c:v>210</c:v>
                </c:pt>
                <c:pt idx="1619">
                  <c:v>210</c:v>
                </c:pt>
                <c:pt idx="1620">
                  <c:v>209</c:v>
                </c:pt>
                <c:pt idx="1621">
                  <c:v>210</c:v>
                </c:pt>
                <c:pt idx="1622">
                  <c:v>212</c:v>
                </c:pt>
                <c:pt idx="1623">
                  <c:v>213</c:v>
                </c:pt>
                <c:pt idx="1624">
                  <c:v>214</c:v>
                </c:pt>
                <c:pt idx="1625">
                  <c:v>213</c:v>
                </c:pt>
                <c:pt idx="1626">
                  <c:v>213</c:v>
                </c:pt>
                <c:pt idx="1627">
                  <c:v>213</c:v>
                </c:pt>
                <c:pt idx="1628">
                  <c:v>213</c:v>
                </c:pt>
                <c:pt idx="1629">
                  <c:v>212</c:v>
                </c:pt>
                <c:pt idx="1630">
                  <c:v>212</c:v>
                </c:pt>
                <c:pt idx="1631">
                  <c:v>213</c:v>
                </c:pt>
                <c:pt idx="1632">
                  <c:v>209</c:v>
                </c:pt>
                <c:pt idx="1633">
                  <c:v>209</c:v>
                </c:pt>
                <c:pt idx="1634">
                  <c:v>209</c:v>
                </c:pt>
                <c:pt idx="1635">
                  <c:v>209</c:v>
                </c:pt>
                <c:pt idx="1636">
                  <c:v>209</c:v>
                </c:pt>
                <c:pt idx="1637">
                  <c:v>210</c:v>
                </c:pt>
                <c:pt idx="1638">
                  <c:v>211</c:v>
                </c:pt>
                <c:pt idx="1639">
                  <c:v>212</c:v>
                </c:pt>
                <c:pt idx="1640">
                  <c:v>212</c:v>
                </c:pt>
                <c:pt idx="1641">
                  <c:v>212</c:v>
                </c:pt>
                <c:pt idx="1642">
                  <c:v>211</c:v>
                </c:pt>
                <c:pt idx="1643">
                  <c:v>207</c:v>
                </c:pt>
                <c:pt idx="1644">
                  <c:v>204</c:v>
                </c:pt>
                <c:pt idx="1645">
                  <c:v>204</c:v>
                </c:pt>
                <c:pt idx="1646">
                  <c:v>212</c:v>
                </c:pt>
                <c:pt idx="1647">
                  <c:v>213</c:v>
                </c:pt>
                <c:pt idx="1648">
                  <c:v>214</c:v>
                </c:pt>
                <c:pt idx="1649">
                  <c:v>218</c:v>
                </c:pt>
                <c:pt idx="1650">
                  <c:v>221</c:v>
                </c:pt>
                <c:pt idx="1651">
                  <c:v>220</c:v>
                </c:pt>
                <c:pt idx="1652">
                  <c:v>218</c:v>
                </c:pt>
                <c:pt idx="1653">
                  <c:v>218</c:v>
                </c:pt>
                <c:pt idx="1654">
                  <c:v>218</c:v>
                </c:pt>
                <c:pt idx="1655">
                  <c:v>218</c:v>
                </c:pt>
                <c:pt idx="1656">
                  <c:v>216</c:v>
                </c:pt>
                <c:pt idx="1657">
                  <c:v>216</c:v>
                </c:pt>
                <c:pt idx="1658">
                  <c:v>215</c:v>
                </c:pt>
                <c:pt idx="1659">
                  <c:v>216</c:v>
                </c:pt>
                <c:pt idx="1660">
                  <c:v>217</c:v>
                </c:pt>
                <c:pt idx="1661">
                  <c:v>217</c:v>
                </c:pt>
                <c:pt idx="1662">
                  <c:v>217</c:v>
                </c:pt>
                <c:pt idx="1663">
                  <c:v>219</c:v>
                </c:pt>
                <c:pt idx="1664">
                  <c:v>216</c:v>
                </c:pt>
                <c:pt idx="1665">
                  <c:v>214</c:v>
                </c:pt>
                <c:pt idx="1666">
                  <c:v>210</c:v>
                </c:pt>
                <c:pt idx="1667">
                  <c:v>211</c:v>
                </c:pt>
                <c:pt idx="1668">
                  <c:v>211</c:v>
                </c:pt>
                <c:pt idx="1669">
                  <c:v>207</c:v>
                </c:pt>
                <c:pt idx="1670">
                  <c:v>207</c:v>
                </c:pt>
                <c:pt idx="1671">
                  <c:v>204</c:v>
                </c:pt>
                <c:pt idx="1672">
                  <c:v>204</c:v>
                </c:pt>
                <c:pt idx="1673">
                  <c:v>204</c:v>
                </c:pt>
                <c:pt idx="1674">
                  <c:v>204</c:v>
                </c:pt>
                <c:pt idx="1675">
                  <c:v>204</c:v>
                </c:pt>
                <c:pt idx="1676">
                  <c:v>204</c:v>
                </c:pt>
                <c:pt idx="1677">
                  <c:v>204</c:v>
                </c:pt>
                <c:pt idx="1678">
                  <c:v>204</c:v>
                </c:pt>
                <c:pt idx="1679">
                  <c:v>204</c:v>
                </c:pt>
                <c:pt idx="1680">
                  <c:v>204</c:v>
                </c:pt>
                <c:pt idx="1681">
                  <c:v>204</c:v>
                </c:pt>
                <c:pt idx="1682">
                  <c:v>204</c:v>
                </c:pt>
                <c:pt idx="1683">
                  <c:v>204</c:v>
                </c:pt>
                <c:pt idx="1684">
                  <c:v>204</c:v>
                </c:pt>
                <c:pt idx="1685">
                  <c:v>204</c:v>
                </c:pt>
                <c:pt idx="1686">
                  <c:v>204</c:v>
                </c:pt>
                <c:pt idx="1687">
                  <c:v>204</c:v>
                </c:pt>
                <c:pt idx="1688">
                  <c:v>204</c:v>
                </c:pt>
                <c:pt idx="1689">
                  <c:v>204</c:v>
                </c:pt>
                <c:pt idx="1690">
                  <c:v>204</c:v>
                </c:pt>
                <c:pt idx="1691">
                  <c:v>204</c:v>
                </c:pt>
                <c:pt idx="1692">
                  <c:v>204</c:v>
                </c:pt>
                <c:pt idx="1693">
                  <c:v>204</c:v>
                </c:pt>
                <c:pt idx="1694">
                  <c:v>204</c:v>
                </c:pt>
                <c:pt idx="1695">
                  <c:v>204</c:v>
                </c:pt>
                <c:pt idx="1696">
                  <c:v>204</c:v>
                </c:pt>
                <c:pt idx="1697">
                  <c:v>204</c:v>
                </c:pt>
                <c:pt idx="1698">
                  <c:v>204</c:v>
                </c:pt>
                <c:pt idx="1699">
                  <c:v>204</c:v>
                </c:pt>
                <c:pt idx="1700">
                  <c:v>204</c:v>
                </c:pt>
                <c:pt idx="1701">
                  <c:v>204</c:v>
                </c:pt>
                <c:pt idx="1702">
                  <c:v>204</c:v>
                </c:pt>
                <c:pt idx="1703">
                  <c:v>204</c:v>
                </c:pt>
                <c:pt idx="1704">
                  <c:v>204</c:v>
                </c:pt>
                <c:pt idx="1705">
                  <c:v>204</c:v>
                </c:pt>
                <c:pt idx="1706">
                  <c:v>201</c:v>
                </c:pt>
                <c:pt idx="1707">
                  <c:v>204</c:v>
                </c:pt>
                <c:pt idx="1708">
                  <c:v>203</c:v>
                </c:pt>
                <c:pt idx="1709">
                  <c:v>211</c:v>
                </c:pt>
                <c:pt idx="1710">
                  <c:v>214</c:v>
                </c:pt>
                <c:pt idx="1711">
                  <c:v>214</c:v>
                </c:pt>
                <c:pt idx="1712">
                  <c:v>214</c:v>
                </c:pt>
                <c:pt idx="1713">
                  <c:v>213</c:v>
                </c:pt>
                <c:pt idx="1714">
                  <c:v>215</c:v>
                </c:pt>
                <c:pt idx="1715">
                  <c:v>206</c:v>
                </c:pt>
                <c:pt idx="1716">
                  <c:v>208</c:v>
                </c:pt>
                <c:pt idx="1717">
                  <c:v>213</c:v>
                </c:pt>
                <c:pt idx="1718">
                  <c:v>215</c:v>
                </c:pt>
                <c:pt idx="1719">
                  <c:v>215</c:v>
                </c:pt>
                <c:pt idx="1720">
                  <c:v>214</c:v>
                </c:pt>
                <c:pt idx="1721">
                  <c:v>213</c:v>
                </c:pt>
                <c:pt idx="1722">
                  <c:v>211</c:v>
                </c:pt>
                <c:pt idx="1723">
                  <c:v>212</c:v>
                </c:pt>
                <c:pt idx="1724">
                  <c:v>212</c:v>
                </c:pt>
                <c:pt idx="1725">
                  <c:v>212</c:v>
                </c:pt>
                <c:pt idx="1726">
                  <c:v>212</c:v>
                </c:pt>
                <c:pt idx="1727">
                  <c:v>212</c:v>
                </c:pt>
                <c:pt idx="1728">
                  <c:v>206</c:v>
                </c:pt>
                <c:pt idx="1729">
                  <c:v>209</c:v>
                </c:pt>
                <c:pt idx="1730">
                  <c:v>207</c:v>
                </c:pt>
                <c:pt idx="1731">
                  <c:v>204</c:v>
                </c:pt>
                <c:pt idx="1732">
                  <c:v>208</c:v>
                </c:pt>
                <c:pt idx="1733">
                  <c:v>212</c:v>
                </c:pt>
                <c:pt idx="1734">
                  <c:v>210</c:v>
                </c:pt>
                <c:pt idx="1735">
                  <c:v>213</c:v>
                </c:pt>
                <c:pt idx="1736">
                  <c:v>209</c:v>
                </c:pt>
                <c:pt idx="1737">
                  <c:v>209</c:v>
                </c:pt>
                <c:pt idx="1738">
                  <c:v>212</c:v>
                </c:pt>
                <c:pt idx="1739">
                  <c:v>213</c:v>
                </c:pt>
                <c:pt idx="1740">
                  <c:v>213</c:v>
                </c:pt>
                <c:pt idx="1741">
                  <c:v>210</c:v>
                </c:pt>
                <c:pt idx="1742">
                  <c:v>211</c:v>
                </c:pt>
                <c:pt idx="1743">
                  <c:v>215</c:v>
                </c:pt>
                <c:pt idx="1744">
                  <c:v>214</c:v>
                </c:pt>
                <c:pt idx="1745">
                  <c:v>217</c:v>
                </c:pt>
                <c:pt idx="1746">
                  <c:v>216</c:v>
                </c:pt>
                <c:pt idx="1747">
                  <c:v>216</c:v>
                </c:pt>
                <c:pt idx="1748">
                  <c:v>215</c:v>
                </c:pt>
                <c:pt idx="1749">
                  <c:v>215</c:v>
                </c:pt>
                <c:pt idx="1750">
                  <c:v>218</c:v>
                </c:pt>
                <c:pt idx="1751">
                  <c:v>218</c:v>
                </c:pt>
                <c:pt idx="1752">
                  <c:v>219</c:v>
                </c:pt>
                <c:pt idx="1753">
                  <c:v>219</c:v>
                </c:pt>
                <c:pt idx="1754">
                  <c:v>219</c:v>
                </c:pt>
                <c:pt idx="1755">
                  <c:v>217</c:v>
                </c:pt>
                <c:pt idx="1756">
                  <c:v>213</c:v>
                </c:pt>
                <c:pt idx="1757">
                  <c:v>213</c:v>
                </c:pt>
                <c:pt idx="1758">
                  <c:v>209</c:v>
                </c:pt>
                <c:pt idx="1759">
                  <c:v>211</c:v>
                </c:pt>
                <c:pt idx="1760">
                  <c:v>210</c:v>
                </c:pt>
                <c:pt idx="1761">
                  <c:v>210</c:v>
                </c:pt>
                <c:pt idx="1762">
                  <c:v>209</c:v>
                </c:pt>
                <c:pt idx="1763">
                  <c:v>208</c:v>
                </c:pt>
                <c:pt idx="1764">
                  <c:v>204</c:v>
                </c:pt>
                <c:pt idx="1765">
                  <c:v>204</c:v>
                </c:pt>
                <c:pt idx="1766">
                  <c:v>206</c:v>
                </c:pt>
                <c:pt idx="1767">
                  <c:v>206</c:v>
                </c:pt>
                <c:pt idx="1768">
                  <c:v>205</c:v>
                </c:pt>
                <c:pt idx="1769">
                  <c:v>206</c:v>
                </c:pt>
                <c:pt idx="1770">
                  <c:v>204</c:v>
                </c:pt>
                <c:pt idx="1771">
                  <c:v>202</c:v>
                </c:pt>
                <c:pt idx="1772">
                  <c:v>200</c:v>
                </c:pt>
                <c:pt idx="1773">
                  <c:v>201</c:v>
                </c:pt>
                <c:pt idx="1774">
                  <c:v>201</c:v>
                </c:pt>
                <c:pt idx="1775">
                  <c:v>202</c:v>
                </c:pt>
                <c:pt idx="1776">
                  <c:v>203</c:v>
                </c:pt>
                <c:pt idx="1777">
                  <c:v>201</c:v>
                </c:pt>
                <c:pt idx="1778">
                  <c:v>202</c:v>
                </c:pt>
                <c:pt idx="1779">
                  <c:v>202</c:v>
                </c:pt>
                <c:pt idx="1780">
                  <c:v>204</c:v>
                </c:pt>
                <c:pt idx="1781">
                  <c:v>199</c:v>
                </c:pt>
                <c:pt idx="1782">
                  <c:v>200</c:v>
                </c:pt>
                <c:pt idx="1783">
                  <c:v>206</c:v>
                </c:pt>
                <c:pt idx="1784">
                  <c:v>209</c:v>
                </c:pt>
                <c:pt idx="1785">
                  <c:v>204</c:v>
                </c:pt>
                <c:pt idx="1786">
                  <c:v>203</c:v>
                </c:pt>
                <c:pt idx="1787">
                  <c:v>232</c:v>
                </c:pt>
                <c:pt idx="1788">
                  <c:v>232</c:v>
                </c:pt>
                <c:pt idx="1789">
                  <c:v>231</c:v>
                </c:pt>
                <c:pt idx="1790">
                  <c:v>233</c:v>
                </c:pt>
                <c:pt idx="1791">
                  <c:v>252</c:v>
                </c:pt>
                <c:pt idx="1792">
                  <c:v>252</c:v>
                </c:pt>
                <c:pt idx="1793">
                  <c:v>251</c:v>
                </c:pt>
                <c:pt idx="1794">
                  <c:v>251</c:v>
                </c:pt>
                <c:pt idx="1795">
                  <c:v>247</c:v>
                </c:pt>
                <c:pt idx="1796">
                  <c:v>245</c:v>
                </c:pt>
                <c:pt idx="1797">
                  <c:v>238</c:v>
                </c:pt>
                <c:pt idx="1798">
                  <c:v>241</c:v>
                </c:pt>
                <c:pt idx="1799">
                  <c:v>238</c:v>
                </c:pt>
                <c:pt idx="1800">
                  <c:v>236</c:v>
                </c:pt>
                <c:pt idx="1801">
                  <c:v>238</c:v>
                </c:pt>
                <c:pt idx="1802">
                  <c:v>238</c:v>
                </c:pt>
                <c:pt idx="1803">
                  <c:v>239</c:v>
                </c:pt>
                <c:pt idx="1804">
                  <c:v>238</c:v>
                </c:pt>
                <c:pt idx="1805">
                  <c:v>242</c:v>
                </c:pt>
                <c:pt idx="1806">
                  <c:v>241</c:v>
                </c:pt>
                <c:pt idx="1807">
                  <c:v>242</c:v>
                </c:pt>
                <c:pt idx="1808">
                  <c:v>239</c:v>
                </c:pt>
                <c:pt idx="1809">
                  <c:v>237</c:v>
                </c:pt>
                <c:pt idx="1810">
                  <c:v>236</c:v>
                </c:pt>
                <c:pt idx="1811">
                  <c:v>234</c:v>
                </c:pt>
                <c:pt idx="1812">
                  <c:v>230</c:v>
                </c:pt>
                <c:pt idx="1813">
                  <c:v>230</c:v>
                </c:pt>
                <c:pt idx="1814">
                  <c:v>233</c:v>
                </c:pt>
                <c:pt idx="1815">
                  <c:v>234</c:v>
                </c:pt>
                <c:pt idx="1816">
                  <c:v>234</c:v>
                </c:pt>
                <c:pt idx="1817">
                  <c:v>235</c:v>
                </c:pt>
                <c:pt idx="1818">
                  <c:v>234</c:v>
                </c:pt>
                <c:pt idx="1819">
                  <c:v>231</c:v>
                </c:pt>
                <c:pt idx="1820">
                  <c:v>233</c:v>
                </c:pt>
                <c:pt idx="1821">
                  <c:v>230</c:v>
                </c:pt>
                <c:pt idx="1822">
                  <c:v>228</c:v>
                </c:pt>
                <c:pt idx="1823">
                  <c:v>234</c:v>
                </c:pt>
                <c:pt idx="1824">
                  <c:v>236</c:v>
                </c:pt>
                <c:pt idx="1825">
                  <c:v>235</c:v>
                </c:pt>
                <c:pt idx="1826">
                  <c:v>237</c:v>
                </c:pt>
                <c:pt idx="1827">
                  <c:v>242</c:v>
                </c:pt>
                <c:pt idx="1828">
                  <c:v>244</c:v>
                </c:pt>
                <c:pt idx="1829">
                  <c:v>244</c:v>
                </c:pt>
                <c:pt idx="1830">
                  <c:v>241</c:v>
                </c:pt>
                <c:pt idx="1831">
                  <c:v>238</c:v>
                </c:pt>
                <c:pt idx="1832">
                  <c:v>237</c:v>
                </c:pt>
                <c:pt idx="1833">
                  <c:v>239</c:v>
                </c:pt>
                <c:pt idx="1834">
                  <c:v>244</c:v>
                </c:pt>
                <c:pt idx="1835">
                  <c:v>241</c:v>
                </c:pt>
                <c:pt idx="1836">
                  <c:v>241</c:v>
                </c:pt>
                <c:pt idx="1837">
                  <c:v>240</c:v>
                </c:pt>
                <c:pt idx="1838">
                  <c:v>242</c:v>
                </c:pt>
                <c:pt idx="1839">
                  <c:v>239</c:v>
                </c:pt>
                <c:pt idx="1840">
                  <c:v>240</c:v>
                </c:pt>
                <c:pt idx="1841">
                  <c:v>234</c:v>
                </c:pt>
                <c:pt idx="1842">
                  <c:v>232</c:v>
                </c:pt>
                <c:pt idx="1843">
                  <c:v>234</c:v>
                </c:pt>
                <c:pt idx="1844">
                  <c:v>234</c:v>
                </c:pt>
                <c:pt idx="1845">
                  <c:v>234</c:v>
                </c:pt>
                <c:pt idx="1846">
                  <c:v>231</c:v>
                </c:pt>
                <c:pt idx="1847">
                  <c:v>230</c:v>
                </c:pt>
                <c:pt idx="1848">
                  <c:v>231</c:v>
                </c:pt>
                <c:pt idx="1849">
                  <c:v>230</c:v>
                </c:pt>
                <c:pt idx="1850">
                  <c:v>234</c:v>
                </c:pt>
                <c:pt idx="1851">
                  <c:v>236</c:v>
                </c:pt>
                <c:pt idx="1852">
                  <c:v>235</c:v>
                </c:pt>
                <c:pt idx="1853">
                  <c:v>236</c:v>
                </c:pt>
                <c:pt idx="1854">
                  <c:v>232</c:v>
                </c:pt>
                <c:pt idx="1855">
                  <c:v>228</c:v>
                </c:pt>
                <c:pt idx="1856">
                  <c:v>228</c:v>
                </c:pt>
                <c:pt idx="1857">
                  <c:v>232</c:v>
                </c:pt>
                <c:pt idx="1858">
                  <c:v>229</c:v>
                </c:pt>
                <c:pt idx="1859">
                  <c:v>231</c:v>
                </c:pt>
                <c:pt idx="1860">
                  <c:v>228</c:v>
                </c:pt>
                <c:pt idx="1861">
                  <c:v>228</c:v>
                </c:pt>
                <c:pt idx="1862">
                  <c:v>232</c:v>
                </c:pt>
                <c:pt idx="1863">
                  <c:v>230</c:v>
                </c:pt>
                <c:pt idx="1864">
                  <c:v>227</c:v>
                </c:pt>
                <c:pt idx="1865">
                  <c:v>226</c:v>
                </c:pt>
                <c:pt idx="1866">
                  <c:v>226</c:v>
                </c:pt>
                <c:pt idx="1867">
                  <c:v>232</c:v>
                </c:pt>
                <c:pt idx="1868">
                  <c:v>230</c:v>
                </c:pt>
                <c:pt idx="1869">
                  <c:v>230</c:v>
                </c:pt>
                <c:pt idx="1870">
                  <c:v>227</c:v>
                </c:pt>
                <c:pt idx="1871">
                  <c:v>221</c:v>
                </c:pt>
                <c:pt idx="1872">
                  <c:v>226</c:v>
                </c:pt>
                <c:pt idx="1873">
                  <c:v>220</c:v>
                </c:pt>
                <c:pt idx="1874">
                  <c:v>221</c:v>
                </c:pt>
                <c:pt idx="1875">
                  <c:v>222</c:v>
                </c:pt>
                <c:pt idx="1876">
                  <c:v>220</c:v>
                </c:pt>
                <c:pt idx="1877">
                  <c:v>221</c:v>
                </c:pt>
                <c:pt idx="1878">
                  <c:v>229</c:v>
                </c:pt>
                <c:pt idx="1879">
                  <c:v>234</c:v>
                </c:pt>
                <c:pt idx="1880">
                  <c:v>235</c:v>
                </c:pt>
                <c:pt idx="1881">
                  <c:v>232</c:v>
                </c:pt>
                <c:pt idx="1882">
                  <c:v>236</c:v>
                </c:pt>
                <c:pt idx="1883">
                  <c:v>243</c:v>
                </c:pt>
                <c:pt idx="1884">
                  <c:v>245</c:v>
                </c:pt>
                <c:pt idx="1885">
                  <c:v>247</c:v>
                </c:pt>
                <c:pt idx="1886">
                  <c:v>247</c:v>
                </c:pt>
                <c:pt idx="1887">
                  <c:v>247</c:v>
                </c:pt>
                <c:pt idx="1888">
                  <c:v>246</c:v>
                </c:pt>
                <c:pt idx="1889">
                  <c:v>248</c:v>
                </c:pt>
                <c:pt idx="1890">
                  <c:v>245</c:v>
                </c:pt>
                <c:pt idx="1891">
                  <c:v>246</c:v>
                </c:pt>
                <c:pt idx="1892">
                  <c:v>249</c:v>
                </c:pt>
                <c:pt idx="1893">
                  <c:v>249</c:v>
                </c:pt>
                <c:pt idx="1894">
                  <c:v>247</c:v>
                </c:pt>
                <c:pt idx="1895">
                  <c:v>245</c:v>
                </c:pt>
                <c:pt idx="1896">
                  <c:v>248</c:v>
                </c:pt>
                <c:pt idx="1897">
                  <c:v>253</c:v>
                </c:pt>
                <c:pt idx="1898">
                  <c:v>250</c:v>
                </c:pt>
                <c:pt idx="1899">
                  <c:v>249</c:v>
                </c:pt>
                <c:pt idx="1900">
                  <c:v>250</c:v>
                </c:pt>
                <c:pt idx="1901">
                  <c:v>248</c:v>
                </c:pt>
                <c:pt idx="1902">
                  <c:v>248</c:v>
                </c:pt>
                <c:pt idx="1903">
                  <c:v>249</c:v>
                </c:pt>
                <c:pt idx="1904">
                  <c:v>245</c:v>
                </c:pt>
                <c:pt idx="1905">
                  <c:v>247</c:v>
                </c:pt>
                <c:pt idx="1906">
                  <c:v>247</c:v>
                </c:pt>
                <c:pt idx="1907">
                  <c:v>242</c:v>
                </c:pt>
                <c:pt idx="1908">
                  <c:v>240</c:v>
                </c:pt>
                <c:pt idx="1909">
                  <c:v>239</c:v>
                </c:pt>
                <c:pt idx="1910">
                  <c:v>237</c:v>
                </c:pt>
                <c:pt idx="1911">
                  <c:v>235</c:v>
                </c:pt>
                <c:pt idx="1912">
                  <c:v>237</c:v>
                </c:pt>
                <c:pt idx="1913">
                  <c:v>232</c:v>
                </c:pt>
                <c:pt idx="1914">
                  <c:v>233</c:v>
                </c:pt>
                <c:pt idx="1915">
                  <c:v>233</c:v>
                </c:pt>
                <c:pt idx="1916">
                  <c:v>230</c:v>
                </c:pt>
                <c:pt idx="1917">
                  <c:v>226</c:v>
                </c:pt>
                <c:pt idx="1918">
                  <c:v>225</c:v>
                </c:pt>
                <c:pt idx="1919">
                  <c:v>221</c:v>
                </c:pt>
                <c:pt idx="1920">
                  <c:v>222</c:v>
                </c:pt>
                <c:pt idx="1921">
                  <c:v>222</c:v>
                </c:pt>
                <c:pt idx="1922">
                  <c:v>223</c:v>
                </c:pt>
                <c:pt idx="1923">
                  <c:v>222</c:v>
                </c:pt>
                <c:pt idx="1924">
                  <c:v>223</c:v>
                </c:pt>
                <c:pt idx="1925">
                  <c:v>227</c:v>
                </c:pt>
                <c:pt idx="1926">
                  <c:v>225</c:v>
                </c:pt>
                <c:pt idx="1927">
                  <c:v>220</c:v>
                </c:pt>
                <c:pt idx="1928">
                  <c:v>219</c:v>
                </c:pt>
                <c:pt idx="1929">
                  <c:v>219</c:v>
                </c:pt>
                <c:pt idx="1930">
                  <c:v>218</c:v>
                </c:pt>
                <c:pt idx="1931">
                  <c:v>218</c:v>
                </c:pt>
                <c:pt idx="1932">
                  <c:v>218</c:v>
                </c:pt>
                <c:pt idx="1933">
                  <c:v>218</c:v>
                </c:pt>
                <c:pt idx="1934">
                  <c:v>219</c:v>
                </c:pt>
                <c:pt idx="1935">
                  <c:v>220</c:v>
                </c:pt>
                <c:pt idx="1936">
                  <c:v>219</c:v>
                </c:pt>
                <c:pt idx="1937">
                  <c:v>216</c:v>
                </c:pt>
                <c:pt idx="1938">
                  <c:v>217</c:v>
                </c:pt>
                <c:pt idx="1939">
                  <c:v>215</c:v>
                </c:pt>
                <c:pt idx="1940">
                  <c:v>219</c:v>
                </c:pt>
                <c:pt idx="1941">
                  <c:v>219</c:v>
                </c:pt>
                <c:pt idx="1942">
                  <c:v>226</c:v>
                </c:pt>
                <c:pt idx="1943">
                  <c:v>220</c:v>
                </c:pt>
                <c:pt idx="1944">
                  <c:v>219</c:v>
                </c:pt>
                <c:pt idx="1945">
                  <c:v>219</c:v>
                </c:pt>
                <c:pt idx="1946">
                  <c:v>221</c:v>
                </c:pt>
                <c:pt idx="1947">
                  <c:v>224</c:v>
                </c:pt>
                <c:pt idx="1948">
                  <c:v>226</c:v>
                </c:pt>
                <c:pt idx="1949">
                  <c:v>227</c:v>
                </c:pt>
                <c:pt idx="1950">
                  <c:v>225</c:v>
                </c:pt>
                <c:pt idx="1951">
                  <c:v>226</c:v>
                </c:pt>
                <c:pt idx="1952">
                  <c:v>227</c:v>
                </c:pt>
                <c:pt idx="1953">
                  <c:v>223</c:v>
                </c:pt>
                <c:pt idx="1954">
                  <c:v>227</c:v>
                </c:pt>
                <c:pt idx="1955">
                  <c:v>227</c:v>
                </c:pt>
                <c:pt idx="1956">
                  <c:v>231</c:v>
                </c:pt>
                <c:pt idx="1957">
                  <c:v>232</c:v>
                </c:pt>
                <c:pt idx="1958">
                  <c:v>229</c:v>
                </c:pt>
                <c:pt idx="1959">
                  <c:v>226</c:v>
                </c:pt>
                <c:pt idx="1960">
                  <c:v>222</c:v>
                </c:pt>
                <c:pt idx="1961">
                  <c:v>221</c:v>
                </c:pt>
                <c:pt idx="1962">
                  <c:v>224</c:v>
                </c:pt>
                <c:pt idx="1963">
                  <c:v>226</c:v>
                </c:pt>
                <c:pt idx="1964">
                  <c:v>227</c:v>
                </c:pt>
                <c:pt idx="1965">
                  <c:v>228</c:v>
                </c:pt>
                <c:pt idx="1966">
                  <c:v>234</c:v>
                </c:pt>
                <c:pt idx="1967">
                  <c:v>231</c:v>
                </c:pt>
                <c:pt idx="1968">
                  <c:v>229</c:v>
                </c:pt>
                <c:pt idx="1969">
                  <c:v>231</c:v>
                </c:pt>
                <c:pt idx="1970">
                  <c:v>229</c:v>
                </c:pt>
                <c:pt idx="1971">
                  <c:v>226</c:v>
                </c:pt>
                <c:pt idx="1972">
                  <c:v>228</c:v>
                </c:pt>
                <c:pt idx="1973">
                  <c:v>226</c:v>
                </c:pt>
                <c:pt idx="1974">
                  <c:v>228</c:v>
                </c:pt>
                <c:pt idx="1975">
                  <c:v>228</c:v>
                </c:pt>
                <c:pt idx="1976">
                  <c:v>228</c:v>
                </c:pt>
                <c:pt idx="1977">
                  <c:v>233</c:v>
                </c:pt>
                <c:pt idx="1978">
                  <c:v>234</c:v>
                </c:pt>
                <c:pt idx="1979">
                  <c:v>231</c:v>
                </c:pt>
                <c:pt idx="1980">
                  <c:v>227</c:v>
                </c:pt>
                <c:pt idx="1981">
                  <c:v>228</c:v>
                </c:pt>
                <c:pt idx="1982">
                  <c:v>232</c:v>
                </c:pt>
                <c:pt idx="1983">
                  <c:v>227</c:v>
                </c:pt>
                <c:pt idx="1984">
                  <c:v>228</c:v>
                </c:pt>
                <c:pt idx="1985">
                  <c:v>223</c:v>
                </c:pt>
                <c:pt idx="1986">
                  <c:v>222</c:v>
                </c:pt>
                <c:pt idx="1987">
                  <c:v>222</c:v>
                </c:pt>
                <c:pt idx="1988">
                  <c:v>218</c:v>
                </c:pt>
                <c:pt idx="1989">
                  <c:v>219</c:v>
                </c:pt>
                <c:pt idx="1990">
                  <c:v>219</c:v>
                </c:pt>
                <c:pt idx="1991">
                  <c:v>219</c:v>
                </c:pt>
                <c:pt idx="1992">
                  <c:v>221</c:v>
                </c:pt>
                <c:pt idx="1993">
                  <c:v>219</c:v>
                </c:pt>
                <c:pt idx="1994">
                  <c:v>219</c:v>
                </c:pt>
                <c:pt idx="1995">
                  <c:v>209</c:v>
                </c:pt>
                <c:pt idx="1996">
                  <c:v>211</c:v>
                </c:pt>
                <c:pt idx="1997">
                  <c:v>213</c:v>
                </c:pt>
                <c:pt idx="1998">
                  <c:v>211</c:v>
                </c:pt>
                <c:pt idx="1999">
                  <c:v>210</c:v>
                </c:pt>
                <c:pt idx="2000">
                  <c:v>207</c:v>
                </c:pt>
                <c:pt idx="2001">
                  <c:v>208</c:v>
                </c:pt>
                <c:pt idx="2002">
                  <c:v>207</c:v>
                </c:pt>
                <c:pt idx="2003">
                  <c:v>207</c:v>
                </c:pt>
                <c:pt idx="2004">
                  <c:v>199</c:v>
                </c:pt>
                <c:pt idx="2005">
                  <c:v>198</c:v>
                </c:pt>
                <c:pt idx="2006">
                  <c:v>196</c:v>
                </c:pt>
                <c:pt idx="2007">
                  <c:v>196</c:v>
                </c:pt>
                <c:pt idx="2008">
                  <c:v>195</c:v>
                </c:pt>
                <c:pt idx="2009">
                  <c:v>204</c:v>
                </c:pt>
                <c:pt idx="2010">
                  <c:v>204</c:v>
                </c:pt>
                <c:pt idx="2011">
                  <c:v>203</c:v>
                </c:pt>
                <c:pt idx="2012">
                  <c:v>204</c:v>
                </c:pt>
                <c:pt idx="2013">
                  <c:v>198</c:v>
                </c:pt>
                <c:pt idx="2014">
                  <c:v>203</c:v>
                </c:pt>
                <c:pt idx="2015">
                  <c:v>202</c:v>
                </c:pt>
                <c:pt idx="2016">
                  <c:v>199</c:v>
                </c:pt>
                <c:pt idx="2017">
                  <c:v>199</c:v>
                </c:pt>
                <c:pt idx="2018">
                  <c:v>196</c:v>
                </c:pt>
                <c:pt idx="2019">
                  <c:v>191</c:v>
                </c:pt>
                <c:pt idx="2020">
                  <c:v>191</c:v>
                </c:pt>
                <c:pt idx="2021">
                  <c:v>194</c:v>
                </c:pt>
                <c:pt idx="2022">
                  <c:v>196</c:v>
                </c:pt>
                <c:pt idx="2023">
                  <c:v>193</c:v>
                </c:pt>
                <c:pt idx="2024">
                  <c:v>193</c:v>
                </c:pt>
                <c:pt idx="2025">
                  <c:v>196</c:v>
                </c:pt>
                <c:pt idx="2026">
                  <c:v>196</c:v>
                </c:pt>
                <c:pt idx="2027">
                  <c:v>197</c:v>
                </c:pt>
                <c:pt idx="2028">
                  <c:v>196</c:v>
                </c:pt>
                <c:pt idx="2029">
                  <c:v>199</c:v>
                </c:pt>
                <c:pt idx="2030">
                  <c:v>200</c:v>
                </c:pt>
                <c:pt idx="2031">
                  <c:v>199</c:v>
                </c:pt>
                <c:pt idx="2032">
                  <c:v>202</c:v>
                </c:pt>
                <c:pt idx="2033">
                  <c:v>200</c:v>
                </c:pt>
                <c:pt idx="2034">
                  <c:v>200</c:v>
                </c:pt>
                <c:pt idx="2035">
                  <c:v>198</c:v>
                </c:pt>
                <c:pt idx="2036">
                  <c:v>200</c:v>
                </c:pt>
                <c:pt idx="2037">
                  <c:v>195</c:v>
                </c:pt>
                <c:pt idx="2038">
                  <c:v>193</c:v>
                </c:pt>
                <c:pt idx="2039">
                  <c:v>191</c:v>
                </c:pt>
                <c:pt idx="2040">
                  <c:v>190</c:v>
                </c:pt>
                <c:pt idx="2041">
                  <c:v>192</c:v>
                </c:pt>
                <c:pt idx="2042">
                  <c:v>194</c:v>
                </c:pt>
                <c:pt idx="2043">
                  <c:v>195</c:v>
                </c:pt>
                <c:pt idx="2044">
                  <c:v>195</c:v>
                </c:pt>
                <c:pt idx="2045">
                  <c:v>192</c:v>
                </c:pt>
                <c:pt idx="2046">
                  <c:v>195</c:v>
                </c:pt>
                <c:pt idx="2047">
                  <c:v>191</c:v>
                </c:pt>
                <c:pt idx="2048">
                  <c:v>192</c:v>
                </c:pt>
                <c:pt idx="2049">
                  <c:v>193</c:v>
                </c:pt>
                <c:pt idx="2050">
                  <c:v>193</c:v>
                </c:pt>
                <c:pt idx="2051">
                  <c:v>190</c:v>
                </c:pt>
                <c:pt idx="2052">
                  <c:v>189</c:v>
                </c:pt>
                <c:pt idx="2053">
                  <c:v>190</c:v>
                </c:pt>
                <c:pt idx="2054">
                  <c:v>192</c:v>
                </c:pt>
                <c:pt idx="2055">
                  <c:v>190</c:v>
                </c:pt>
                <c:pt idx="2056">
                  <c:v>187</c:v>
                </c:pt>
                <c:pt idx="2057">
                  <c:v>186</c:v>
                </c:pt>
                <c:pt idx="2058">
                  <c:v>185</c:v>
                </c:pt>
                <c:pt idx="2059">
                  <c:v>188</c:v>
                </c:pt>
                <c:pt idx="2060">
                  <c:v>192</c:v>
                </c:pt>
                <c:pt idx="2061">
                  <c:v>188</c:v>
                </c:pt>
                <c:pt idx="2062">
                  <c:v>190</c:v>
                </c:pt>
                <c:pt idx="2063">
                  <c:v>195</c:v>
                </c:pt>
                <c:pt idx="2064">
                  <c:v>190</c:v>
                </c:pt>
                <c:pt idx="2065">
                  <c:v>191</c:v>
                </c:pt>
                <c:pt idx="2066">
                  <c:v>188</c:v>
                </c:pt>
                <c:pt idx="2067">
                  <c:v>183</c:v>
                </c:pt>
                <c:pt idx="2068">
                  <c:v>183</c:v>
                </c:pt>
                <c:pt idx="2069">
                  <c:v>180</c:v>
                </c:pt>
                <c:pt idx="2070">
                  <c:v>186</c:v>
                </c:pt>
                <c:pt idx="2071">
                  <c:v>187</c:v>
                </c:pt>
                <c:pt idx="2072">
                  <c:v>187</c:v>
                </c:pt>
                <c:pt idx="2073">
                  <c:v>185</c:v>
                </c:pt>
                <c:pt idx="2074">
                  <c:v>188</c:v>
                </c:pt>
                <c:pt idx="2075">
                  <c:v>189</c:v>
                </c:pt>
                <c:pt idx="2076">
                  <c:v>189</c:v>
                </c:pt>
                <c:pt idx="2077">
                  <c:v>191</c:v>
                </c:pt>
                <c:pt idx="2078">
                  <c:v>190</c:v>
                </c:pt>
                <c:pt idx="2079">
                  <c:v>187</c:v>
                </c:pt>
                <c:pt idx="2080">
                  <c:v>188</c:v>
                </c:pt>
                <c:pt idx="2081">
                  <c:v>190</c:v>
                </c:pt>
                <c:pt idx="2082">
                  <c:v>185</c:v>
                </c:pt>
                <c:pt idx="2083">
                  <c:v>183</c:v>
                </c:pt>
                <c:pt idx="2084">
                  <c:v>183</c:v>
                </c:pt>
                <c:pt idx="2085">
                  <c:v>181</c:v>
                </c:pt>
                <c:pt idx="2086">
                  <c:v>181</c:v>
                </c:pt>
                <c:pt idx="2087">
                  <c:v>182</c:v>
                </c:pt>
                <c:pt idx="2088">
                  <c:v>179</c:v>
                </c:pt>
                <c:pt idx="2089">
                  <c:v>176</c:v>
                </c:pt>
                <c:pt idx="2090">
                  <c:v>180</c:v>
                </c:pt>
                <c:pt idx="2091">
                  <c:v>176</c:v>
                </c:pt>
                <c:pt idx="2092">
                  <c:v>179</c:v>
                </c:pt>
                <c:pt idx="2093">
                  <c:v>174</c:v>
                </c:pt>
                <c:pt idx="2094">
                  <c:v>177</c:v>
                </c:pt>
                <c:pt idx="2095">
                  <c:v>175</c:v>
                </c:pt>
                <c:pt idx="2096">
                  <c:v>174</c:v>
                </c:pt>
                <c:pt idx="2097">
                  <c:v>177</c:v>
                </c:pt>
                <c:pt idx="2098">
                  <c:v>170</c:v>
                </c:pt>
                <c:pt idx="2099">
                  <c:v>172</c:v>
                </c:pt>
                <c:pt idx="2100">
                  <c:v>180</c:v>
                </c:pt>
                <c:pt idx="2101">
                  <c:v>182</c:v>
                </c:pt>
                <c:pt idx="2102">
                  <c:v>184</c:v>
                </c:pt>
                <c:pt idx="2103">
                  <c:v>188</c:v>
                </c:pt>
                <c:pt idx="2104">
                  <c:v>189</c:v>
                </c:pt>
                <c:pt idx="2105">
                  <c:v>187</c:v>
                </c:pt>
                <c:pt idx="2106">
                  <c:v>187</c:v>
                </c:pt>
                <c:pt idx="2107">
                  <c:v>189</c:v>
                </c:pt>
                <c:pt idx="2108">
                  <c:v>189</c:v>
                </c:pt>
                <c:pt idx="2109">
                  <c:v>193</c:v>
                </c:pt>
                <c:pt idx="2110">
                  <c:v>194</c:v>
                </c:pt>
                <c:pt idx="2111">
                  <c:v>193</c:v>
                </c:pt>
                <c:pt idx="2112">
                  <c:v>190</c:v>
                </c:pt>
                <c:pt idx="2113">
                  <c:v>188</c:v>
                </c:pt>
                <c:pt idx="2114">
                  <c:v>189</c:v>
                </c:pt>
                <c:pt idx="2115">
                  <c:v>194</c:v>
                </c:pt>
                <c:pt idx="2116">
                  <c:v>193</c:v>
                </c:pt>
                <c:pt idx="2117">
                  <c:v>192</c:v>
                </c:pt>
                <c:pt idx="2118">
                  <c:v>191</c:v>
                </c:pt>
                <c:pt idx="2119">
                  <c:v>187</c:v>
                </c:pt>
                <c:pt idx="2120">
                  <c:v>188</c:v>
                </c:pt>
                <c:pt idx="2121">
                  <c:v>187</c:v>
                </c:pt>
                <c:pt idx="2122">
                  <c:v>192</c:v>
                </c:pt>
                <c:pt idx="2123">
                  <c:v>195</c:v>
                </c:pt>
                <c:pt idx="2124">
                  <c:v>192</c:v>
                </c:pt>
                <c:pt idx="2125">
                  <c:v>193</c:v>
                </c:pt>
                <c:pt idx="2126">
                  <c:v>190</c:v>
                </c:pt>
                <c:pt idx="2127">
                  <c:v>191</c:v>
                </c:pt>
                <c:pt idx="2128">
                  <c:v>193</c:v>
                </c:pt>
                <c:pt idx="2129">
                  <c:v>191</c:v>
                </c:pt>
                <c:pt idx="2130">
                  <c:v>194</c:v>
                </c:pt>
                <c:pt idx="2131">
                  <c:v>192</c:v>
                </c:pt>
                <c:pt idx="2132">
                  <c:v>196</c:v>
                </c:pt>
                <c:pt idx="2133">
                  <c:v>195</c:v>
                </c:pt>
                <c:pt idx="2134">
                  <c:v>195</c:v>
                </c:pt>
                <c:pt idx="2135">
                  <c:v>193</c:v>
                </c:pt>
                <c:pt idx="2136">
                  <c:v>195</c:v>
                </c:pt>
                <c:pt idx="2137">
                  <c:v>191</c:v>
                </c:pt>
                <c:pt idx="2138">
                  <c:v>190</c:v>
                </c:pt>
                <c:pt idx="2139">
                  <c:v>190</c:v>
                </c:pt>
                <c:pt idx="2140">
                  <c:v>197</c:v>
                </c:pt>
                <c:pt idx="2141">
                  <c:v>195</c:v>
                </c:pt>
                <c:pt idx="2142">
                  <c:v>199</c:v>
                </c:pt>
                <c:pt idx="2143">
                  <c:v>200</c:v>
                </c:pt>
                <c:pt idx="2144">
                  <c:v>194</c:v>
                </c:pt>
                <c:pt idx="2145">
                  <c:v>193</c:v>
                </c:pt>
                <c:pt idx="2146">
                  <c:v>191</c:v>
                </c:pt>
                <c:pt idx="2147">
                  <c:v>184</c:v>
                </c:pt>
                <c:pt idx="2148">
                  <c:v>178</c:v>
                </c:pt>
                <c:pt idx="2149">
                  <c:v>182</c:v>
                </c:pt>
                <c:pt idx="2150">
                  <c:v>182</c:v>
                </c:pt>
                <c:pt idx="2151">
                  <c:v>181</c:v>
                </c:pt>
                <c:pt idx="2152">
                  <c:v>175</c:v>
                </c:pt>
                <c:pt idx="2153">
                  <c:v>174</c:v>
                </c:pt>
                <c:pt idx="2154">
                  <c:v>178</c:v>
                </c:pt>
                <c:pt idx="2155">
                  <c:v>177</c:v>
                </c:pt>
                <c:pt idx="2156">
                  <c:v>178</c:v>
                </c:pt>
                <c:pt idx="2157">
                  <c:v>176</c:v>
                </c:pt>
                <c:pt idx="2158">
                  <c:v>176</c:v>
                </c:pt>
                <c:pt idx="2159">
                  <c:v>173</c:v>
                </c:pt>
                <c:pt idx="2160">
                  <c:v>173</c:v>
                </c:pt>
                <c:pt idx="2161">
                  <c:v>171</c:v>
                </c:pt>
                <c:pt idx="2162">
                  <c:v>172</c:v>
                </c:pt>
                <c:pt idx="2163">
                  <c:v>173</c:v>
                </c:pt>
                <c:pt idx="2164">
                  <c:v>172</c:v>
                </c:pt>
                <c:pt idx="2165">
                  <c:v>169</c:v>
                </c:pt>
                <c:pt idx="2166">
                  <c:v>165</c:v>
                </c:pt>
                <c:pt idx="2167">
                  <c:v>165</c:v>
                </c:pt>
                <c:pt idx="2168">
                  <c:v>164</c:v>
                </c:pt>
                <c:pt idx="2169">
                  <c:v>164</c:v>
                </c:pt>
                <c:pt idx="2170">
                  <c:v>164</c:v>
                </c:pt>
                <c:pt idx="2171">
                  <c:v>167</c:v>
                </c:pt>
                <c:pt idx="2172">
                  <c:v>170</c:v>
                </c:pt>
                <c:pt idx="2173">
                  <c:v>172</c:v>
                </c:pt>
                <c:pt idx="2174">
                  <c:v>172</c:v>
                </c:pt>
                <c:pt idx="2175">
                  <c:v>169</c:v>
                </c:pt>
                <c:pt idx="2176">
                  <c:v>166</c:v>
                </c:pt>
                <c:pt idx="2177">
                  <c:v>165</c:v>
                </c:pt>
                <c:pt idx="2178">
                  <c:v>166</c:v>
                </c:pt>
                <c:pt idx="2179">
                  <c:v>165</c:v>
                </c:pt>
                <c:pt idx="2180">
                  <c:v>170</c:v>
                </c:pt>
                <c:pt idx="2181">
                  <c:v>170</c:v>
                </c:pt>
                <c:pt idx="2182">
                  <c:v>170</c:v>
                </c:pt>
                <c:pt idx="2183">
                  <c:v>168</c:v>
                </c:pt>
                <c:pt idx="2184">
                  <c:v>168</c:v>
                </c:pt>
                <c:pt idx="2185">
                  <c:v>168</c:v>
                </c:pt>
                <c:pt idx="2186">
                  <c:v>168</c:v>
                </c:pt>
                <c:pt idx="2187">
                  <c:v>168</c:v>
                </c:pt>
                <c:pt idx="2188">
                  <c:v>167</c:v>
                </c:pt>
                <c:pt idx="2189">
                  <c:v>168</c:v>
                </c:pt>
                <c:pt idx="2190">
                  <c:v>168</c:v>
                </c:pt>
                <c:pt idx="2191">
                  <c:v>168</c:v>
                </c:pt>
                <c:pt idx="2192">
                  <c:v>167</c:v>
                </c:pt>
                <c:pt idx="2193">
                  <c:v>168</c:v>
                </c:pt>
                <c:pt idx="2194">
                  <c:v>165</c:v>
                </c:pt>
                <c:pt idx="2195">
                  <c:v>162</c:v>
                </c:pt>
                <c:pt idx="2196">
                  <c:v>163</c:v>
                </c:pt>
                <c:pt idx="2197">
                  <c:v>162</c:v>
                </c:pt>
                <c:pt idx="2198">
                  <c:v>163</c:v>
                </c:pt>
                <c:pt idx="2199">
                  <c:v>169</c:v>
                </c:pt>
                <c:pt idx="2200">
                  <c:v>167</c:v>
                </c:pt>
                <c:pt idx="2201">
                  <c:v>165</c:v>
                </c:pt>
                <c:pt idx="2202">
                  <c:v>168</c:v>
                </c:pt>
                <c:pt idx="2203">
                  <c:v>168</c:v>
                </c:pt>
                <c:pt idx="2204">
                  <c:v>171</c:v>
                </c:pt>
                <c:pt idx="2205">
                  <c:v>172</c:v>
                </c:pt>
                <c:pt idx="2206">
                  <c:v>171</c:v>
                </c:pt>
                <c:pt idx="2207">
                  <c:v>170</c:v>
                </c:pt>
                <c:pt idx="2208">
                  <c:v>172</c:v>
                </c:pt>
                <c:pt idx="2209">
                  <c:v>175</c:v>
                </c:pt>
                <c:pt idx="2210">
                  <c:v>175</c:v>
                </c:pt>
                <c:pt idx="2211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C6-4A80-9D56-4AC5EAF7DD21}"/>
            </c:ext>
          </c:extLst>
        </c:ser>
        <c:ser>
          <c:idx val="1"/>
          <c:order val="1"/>
          <c:tx>
            <c:strRef>
              <c:f>'Framboð norðaustur'!$D$1</c:f>
              <c:strCache>
                <c:ptCount val="1"/>
                <c:pt idx="0">
                  <c:v>Annað á Norðausturlandi</c:v>
                </c:pt>
              </c:strCache>
            </c:strRef>
          </c:tx>
          <c:spPr>
            <a:ln w="28575" cap="rnd">
              <a:solidFill>
                <a:srgbClr val="B39271"/>
              </a:solidFill>
              <a:round/>
            </a:ln>
            <a:effectLst/>
          </c:spPr>
          <c:marker>
            <c:symbol val="none"/>
          </c:marker>
          <c:cat>
            <c:numRef>
              <c:f>'Framboð norðaustur'!$A$2:$A$2213</c:f>
              <c:numCache>
                <c:formatCode>m/d/yyyy</c:formatCode>
                <c:ptCount val="2212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  <c:pt idx="8">
                  <c:v>43252</c:v>
                </c:pt>
                <c:pt idx="9">
                  <c:v>43282</c:v>
                </c:pt>
                <c:pt idx="10">
                  <c:v>43313</c:v>
                </c:pt>
                <c:pt idx="11">
                  <c:v>43344</c:v>
                </c:pt>
                <c:pt idx="12">
                  <c:v>43374</c:v>
                </c:pt>
                <c:pt idx="13">
                  <c:v>43405</c:v>
                </c:pt>
                <c:pt idx="14">
                  <c:v>43435</c:v>
                </c:pt>
                <c:pt idx="15">
                  <c:v>43497</c:v>
                </c:pt>
                <c:pt idx="16">
                  <c:v>43502</c:v>
                </c:pt>
                <c:pt idx="17">
                  <c:v>43525</c:v>
                </c:pt>
                <c:pt idx="18">
                  <c:v>43536</c:v>
                </c:pt>
                <c:pt idx="19">
                  <c:v>43537</c:v>
                </c:pt>
                <c:pt idx="20">
                  <c:v>43538</c:v>
                </c:pt>
                <c:pt idx="21">
                  <c:v>43539</c:v>
                </c:pt>
                <c:pt idx="22">
                  <c:v>43540</c:v>
                </c:pt>
                <c:pt idx="23">
                  <c:v>43541</c:v>
                </c:pt>
                <c:pt idx="24">
                  <c:v>43542</c:v>
                </c:pt>
                <c:pt idx="25">
                  <c:v>43543</c:v>
                </c:pt>
                <c:pt idx="26">
                  <c:v>43544</c:v>
                </c:pt>
                <c:pt idx="27">
                  <c:v>43556</c:v>
                </c:pt>
                <c:pt idx="28">
                  <c:v>43621</c:v>
                </c:pt>
                <c:pt idx="29">
                  <c:v>43622</c:v>
                </c:pt>
                <c:pt idx="30">
                  <c:v>43623</c:v>
                </c:pt>
                <c:pt idx="31">
                  <c:v>43624</c:v>
                </c:pt>
                <c:pt idx="32">
                  <c:v>43625</c:v>
                </c:pt>
                <c:pt idx="33">
                  <c:v>43626</c:v>
                </c:pt>
                <c:pt idx="34">
                  <c:v>43627</c:v>
                </c:pt>
                <c:pt idx="35">
                  <c:v>43628</c:v>
                </c:pt>
                <c:pt idx="36">
                  <c:v>43629</c:v>
                </c:pt>
                <c:pt idx="37">
                  <c:v>43630</c:v>
                </c:pt>
                <c:pt idx="38">
                  <c:v>43631</c:v>
                </c:pt>
                <c:pt idx="39">
                  <c:v>43632</c:v>
                </c:pt>
                <c:pt idx="40">
                  <c:v>43633</c:v>
                </c:pt>
                <c:pt idx="41">
                  <c:v>43634</c:v>
                </c:pt>
                <c:pt idx="42">
                  <c:v>43635</c:v>
                </c:pt>
                <c:pt idx="43">
                  <c:v>43636</c:v>
                </c:pt>
                <c:pt idx="44">
                  <c:v>43637</c:v>
                </c:pt>
                <c:pt idx="45">
                  <c:v>43638</c:v>
                </c:pt>
                <c:pt idx="46">
                  <c:v>43639</c:v>
                </c:pt>
                <c:pt idx="47">
                  <c:v>43640</c:v>
                </c:pt>
                <c:pt idx="48">
                  <c:v>43641</c:v>
                </c:pt>
                <c:pt idx="49">
                  <c:v>43642</c:v>
                </c:pt>
                <c:pt idx="50">
                  <c:v>43643</c:v>
                </c:pt>
                <c:pt idx="51">
                  <c:v>43644</c:v>
                </c:pt>
                <c:pt idx="52">
                  <c:v>43645</c:v>
                </c:pt>
                <c:pt idx="53">
                  <c:v>43646</c:v>
                </c:pt>
                <c:pt idx="54">
                  <c:v>43647</c:v>
                </c:pt>
                <c:pt idx="55">
                  <c:v>43648</c:v>
                </c:pt>
                <c:pt idx="56">
                  <c:v>43649</c:v>
                </c:pt>
                <c:pt idx="57">
                  <c:v>43650</c:v>
                </c:pt>
                <c:pt idx="58">
                  <c:v>43651</c:v>
                </c:pt>
                <c:pt idx="59">
                  <c:v>43652</c:v>
                </c:pt>
                <c:pt idx="60">
                  <c:v>43653</c:v>
                </c:pt>
                <c:pt idx="61">
                  <c:v>43654</c:v>
                </c:pt>
                <c:pt idx="62">
                  <c:v>43655</c:v>
                </c:pt>
                <c:pt idx="63">
                  <c:v>43656</c:v>
                </c:pt>
                <c:pt idx="64">
                  <c:v>43657</c:v>
                </c:pt>
                <c:pt idx="65">
                  <c:v>43658</c:v>
                </c:pt>
                <c:pt idx="66">
                  <c:v>43659</c:v>
                </c:pt>
                <c:pt idx="67">
                  <c:v>43660</c:v>
                </c:pt>
                <c:pt idx="68">
                  <c:v>43661</c:v>
                </c:pt>
                <c:pt idx="69">
                  <c:v>43662</c:v>
                </c:pt>
                <c:pt idx="70">
                  <c:v>43663</c:v>
                </c:pt>
                <c:pt idx="71">
                  <c:v>43664</c:v>
                </c:pt>
                <c:pt idx="72">
                  <c:v>43665</c:v>
                </c:pt>
                <c:pt idx="73">
                  <c:v>43666</c:v>
                </c:pt>
                <c:pt idx="74">
                  <c:v>43667</c:v>
                </c:pt>
                <c:pt idx="75">
                  <c:v>43668</c:v>
                </c:pt>
                <c:pt idx="76">
                  <c:v>43669</c:v>
                </c:pt>
                <c:pt idx="77">
                  <c:v>43670</c:v>
                </c:pt>
                <c:pt idx="78">
                  <c:v>43671</c:v>
                </c:pt>
                <c:pt idx="79">
                  <c:v>43672</c:v>
                </c:pt>
                <c:pt idx="80">
                  <c:v>43673</c:v>
                </c:pt>
                <c:pt idx="81">
                  <c:v>43674</c:v>
                </c:pt>
                <c:pt idx="82">
                  <c:v>43675</c:v>
                </c:pt>
                <c:pt idx="83">
                  <c:v>43676</c:v>
                </c:pt>
                <c:pt idx="84">
                  <c:v>43677</c:v>
                </c:pt>
                <c:pt idx="85">
                  <c:v>43678</c:v>
                </c:pt>
                <c:pt idx="86">
                  <c:v>43679</c:v>
                </c:pt>
                <c:pt idx="87">
                  <c:v>43680</c:v>
                </c:pt>
                <c:pt idx="88">
                  <c:v>43681</c:v>
                </c:pt>
                <c:pt idx="89">
                  <c:v>43682</c:v>
                </c:pt>
                <c:pt idx="90">
                  <c:v>43683</c:v>
                </c:pt>
                <c:pt idx="91">
                  <c:v>43684</c:v>
                </c:pt>
                <c:pt idx="92">
                  <c:v>43685</c:v>
                </c:pt>
                <c:pt idx="93">
                  <c:v>43686</c:v>
                </c:pt>
                <c:pt idx="94">
                  <c:v>43687</c:v>
                </c:pt>
                <c:pt idx="95">
                  <c:v>43688</c:v>
                </c:pt>
                <c:pt idx="96">
                  <c:v>43689</c:v>
                </c:pt>
                <c:pt idx="97">
                  <c:v>43690</c:v>
                </c:pt>
                <c:pt idx="98">
                  <c:v>43691</c:v>
                </c:pt>
                <c:pt idx="99">
                  <c:v>43692</c:v>
                </c:pt>
                <c:pt idx="100">
                  <c:v>43693</c:v>
                </c:pt>
                <c:pt idx="101">
                  <c:v>43694</c:v>
                </c:pt>
                <c:pt idx="102">
                  <c:v>43695</c:v>
                </c:pt>
                <c:pt idx="103">
                  <c:v>43696</c:v>
                </c:pt>
                <c:pt idx="104">
                  <c:v>43697</c:v>
                </c:pt>
                <c:pt idx="105">
                  <c:v>43698</c:v>
                </c:pt>
                <c:pt idx="106">
                  <c:v>43699</c:v>
                </c:pt>
                <c:pt idx="107">
                  <c:v>43700</c:v>
                </c:pt>
                <c:pt idx="108">
                  <c:v>43701</c:v>
                </c:pt>
                <c:pt idx="109">
                  <c:v>43702</c:v>
                </c:pt>
                <c:pt idx="110">
                  <c:v>43703</c:v>
                </c:pt>
                <c:pt idx="111">
                  <c:v>43704</c:v>
                </c:pt>
                <c:pt idx="112">
                  <c:v>43705</c:v>
                </c:pt>
                <c:pt idx="113">
                  <c:v>43706</c:v>
                </c:pt>
                <c:pt idx="114">
                  <c:v>43707</c:v>
                </c:pt>
                <c:pt idx="115">
                  <c:v>43708</c:v>
                </c:pt>
                <c:pt idx="116">
                  <c:v>43709</c:v>
                </c:pt>
                <c:pt idx="117">
                  <c:v>43710</c:v>
                </c:pt>
                <c:pt idx="118">
                  <c:v>43711</c:v>
                </c:pt>
                <c:pt idx="119">
                  <c:v>43712</c:v>
                </c:pt>
                <c:pt idx="120">
                  <c:v>43713</c:v>
                </c:pt>
                <c:pt idx="121">
                  <c:v>43714</c:v>
                </c:pt>
                <c:pt idx="122">
                  <c:v>43715</c:v>
                </c:pt>
                <c:pt idx="123">
                  <c:v>43716</c:v>
                </c:pt>
                <c:pt idx="124">
                  <c:v>43717</c:v>
                </c:pt>
                <c:pt idx="125">
                  <c:v>43718</c:v>
                </c:pt>
                <c:pt idx="126">
                  <c:v>43719</c:v>
                </c:pt>
                <c:pt idx="127">
                  <c:v>43720</c:v>
                </c:pt>
                <c:pt idx="128">
                  <c:v>43721</c:v>
                </c:pt>
                <c:pt idx="129">
                  <c:v>43722</c:v>
                </c:pt>
                <c:pt idx="130">
                  <c:v>43723</c:v>
                </c:pt>
                <c:pt idx="131">
                  <c:v>43724</c:v>
                </c:pt>
                <c:pt idx="132">
                  <c:v>43725</c:v>
                </c:pt>
                <c:pt idx="133">
                  <c:v>43726</c:v>
                </c:pt>
                <c:pt idx="134">
                  <c:v>43727</c:v>
                </c:pt>
                <c:pt idx="135">
                  <c:v>43728</c:v>
                </c:pt>
                <c:pt idx="136">
                  <c:v>43729</c:v>
                </c:pt>
                <c:pt idx="137">
                  <c:v>43730</c:v>
                </c:pt>
                <c:pt idx="138">
                  <c:v>43731</c:v>
                </c:pt>
                <c:pt idx="139">
                  <c:v>43732</c:v>
                </c:pt>
                <c:pt idx="140">
                  <c:v>43733</c:v>
                </c:pt>
                <c:pt idx="141">
                  <c:v>43734</c:v>
                </c:pt>
                <c:pt idx="142">
                  <c:v>43735</c:v>
                </c:pt>
                <c:pt idx="143">
                  <c:v>43736</c:v>
                </c:pt>
                <c:pt idx="144">
                  <c:v>43737</c:v>
                </c:pt>
                <c:pt idx="145">
                  <c:v>43738</c:v>
                </c:pt>
                <c:pt idx="146">
                  <c:v>43739</c:v>
                </c:pt>
                <c:pt idx="147">
                  <c:v>43740</c:v>
                </c:pt>
                <c:pt idx="148">
                  <c:v>43741</c:v>
                </c:pt>
                <c:pt idx="149">
                  <c:v>43742</c:v>
                </c:pt>
                <c:pt idx="150">
                  <c:v>43743</c:v>
                </c:pt>
                <c:pt idx="151">
                  <c:v>43744</c:v>
                </c:pt>
                <c:pt idx="152">
                  <c:v>43745</c:v>
                </c:pt>
                <c:pt idx="153">
                  <c:v>43746</c:v>
                </c:pt>
                <c:pt idx="154">
                  <c:v>43747</c:v>
                </c:pt>
                <c:pt idx="155">
                  <c:v>43748</c:v>
                </c:pt>
                <c:pt idx="156">
                  <c:v>43749</c:v>
                </c:pt>
                <c:pt idx="157">
                  <c:v>43750</c:v>
                </c:pt>
                <c:pt idx="158">
                  <c:v>43751</c:v>
                </c:pt>
                <c:pt idx="159">
                  <c:v>43752</c:v>
                </c:pt>
                <c:pt idx="160">
                  <c:v>43753</c:v>
                </c:pt>
                <c:pt idx="161">
                  <c:v>43754</c:v>
                </c:pt>
                <c:pt idx="162">
                  <c:v>43755</c:v>
                </c:pt>
                <c:pt idx="163">
                  <c:v>43756</c:v>
                </c:pt>
                <c:pt idx="164">
                  <c:v>43757</c:v>
                </c:pt>
                <c:pt idx="165">
                  <c:v>43758</c:v>
                </c:pt>
                <c:pt idx="166">
                  <c:v>43759</c:v>
                </c:pt>
                <c:pt idx="167">
                  <c:v>43760</c:v>
                </c:pt>
                <c:pt idx="168">
                  <c:v>43761</c:v>
                </c:pt>
                <c:pt idx="169">
                  <c:v>43762</c:v>
                </c:pt>
                <c:pt idx="170">
                  <c:v>43763</c:v>
                </c:pt>
                <c:pt idx="171">
                  <c:v>43764</c:v>
                </c:pt>
                <c:pt idx="172">
                  <c:v>43765</c:v>
                </c:pt>
                <c:pt idx="173">
                  <c:v>43766</c:v>
                </c:pt>
                <c:pt idx="174">
                  <c:v>43767</c:v>
                </c:pt>
                <c:pt idx="175">
                  <c:v>43768</c:v>
                </c:pt>
                <c:pt idx="176">
                  <c:v>43769</c:v>
                </c:pt>
                <c:pt idx="177">
                  <c:v>43770</c:v>
                </c:pt>
                <c:pt idx="178">
                  <c:v>43771</c:v>
                </c:pt>
                <c:pt idx="179">
                  <c:v>43772</c:v>
                </c:pt>
                <c:pt idx="180">
                  <c:v>43773</c:v>
                </c:pt>
                <c:pt idx="181">
                  <c:v>43774</c:v>
                </c:pt>
                <c:pt idx="182">
                  <c:v>43775</c:v>
                </c:pt>
                <c:pt idx="183">
                  <c:v>43776</c:v>
                </c:pt>
                <c:pt idx="184">
                  <c:v>43777</c:v>
                </c:pt>
                <c:pt idx="185">
                  <c:v>43778</c:v>
                </c:pt>
                <c:pt idx="186">
                  <c:v>43779</c:v>
                </c:pt>
                <c:pt idx="187">
                  <c:v>43780</c:v>
                </c:pt>
                <c:pt idx="188">
                  <c:v>43781</c:v>
                </c:pt>
                <c:pt idx="189">
                  <c:v>43782</c:v>
                </c:pt>
                <c:pt idx="190">
                  <c:v>43783</c:v>
                </c:pt>
                <c:pt idx="191">
                  <c:v>43784</c:v>
                </c:pt>
                <c:pt idx="192">
                  <c:v>43785</c:v>
                </c:pt>
                <c:pt idx="193">
                  <c:v>43786</c:v>
                </c:pt>
                <c:pt idx="194">
                  <c:v>43787</c:v>
                </c:pt>
                <c:pt idx="195">
                  <c:v>43788</c:v>
                </c:pt>
                <c:pt idx="196">
                  <c:v>43789</c:v>
                </c:pt>
                <c:pt idx="197">
                  <c:v>43790</c:v>
                </c:pt>
                <c:pt idx="198">
                  <c:v>43791</c:v>
                </c:pt>
                <c:pt idx="199">
                  <c:v>43792</c:v>
                </c:pt>
                <c:pt idx="200">
                  <c:v>43793</c:v>
                </c:pt>
                <c:pt idx="201">
                  <c:v>43794</c:v>
                </c:pt>
                <c:pt idx="202">
                  <c:v>43795</c:v>
                </c:pt>
                <c:pt idx="203">
                  <c:v>43796</c:v>
                </c:pt>
                <c:pt idx="204">
                  <c:v>43797</c:v>
                </c:pt>
                <c:pt idx="205">
                  <c:v>43798</c:v>
                </c:pt>
                <c:pt idx="206">
                  <c:v>43799</c:v>
                </c:pt>
                <c:pt idx="207">
                  <c:v>43800</c:v>
                </c:pt>
                <c:pt idx="208">
                  <c:v>43801</c:v>
                </c:pt>
                <c:pt idx="209">
                  <c:v>43802</c:v>
                </c:pt>
                <c:pt idx="210">
                  <c:v>43803</c:v>
                </c:pt>
                <c:pt idx="211">
                  <c:v>43804</c:v>
                </c:pt>
                <c:pt idx="212">
                  <c:v>43805</c:v>
                </c:pt>
                <c:pt idx="213">
                  <c:v>43806</c:v>
                </c:pt>
                <c:pt idx="214">
                  <c:v>43807</c:v>
                </c:pt>
                <c:pt idx="215">
                  <c:v>43808</c:v>
                </c:pt>
                <c:pt idx="216">
                  <c:v>43809</c:v>
                </c:pt>
                <c:pt idx="217">
                  <c:v>43810</c:v>
                </c:pt>
                <c:pt idx="218">
                  <c:v>43811</c:v>
                </c:pt>
                <c:pt idx="219">
                  <c:v>43812</c:v>
                </c:pt>
                <c:pt idx="220">
                  <c:v>43813</c:v>
                </c:pt>
                <c:pt idx="221">
                  <c:v>43814</c:v>
                </c:pt>
                <c:pt idx="222">
                  <c:v>43815</c:v>
                </c:pt>
                <c:pt idx="223">
                  <c:v>43816</c:v>
                </c:pt>
                <c:pt idx="224">
                  <c:v>43817</c:v>
                </c:pt>
                <c:pt idx="225">
                  <c:v>43818</c:v>
                </c:pt>
                <c:pt idx="226">
                  <c:v>43819</c:v>
                </c:pt>
                <c:pt idx="227">
                  <c:v>43820</c:v>
                </c:pt>
                <c:pt idx="228">
                  <c:v>43821</c:v>
                </c:pt>
                <c:pt idx="229">
                  <c:v>43822</c:v>
                </c:pt>
                <c:pt idx="230">
                  <c:v>43823</c:v>
                </c:pt>
                <c:pt idx="231">
                  <c:v>43824</c:v>
                </c:pt>
                <c:pt idx="232">
                  <c:v>43825</c:v>
                </c:pt>
                <c:pt idx="233">
                  <c:v>43826</c:v>
                </c:pt>
                <c:pt idx="234">
                  <c:v>43827</c:v>
                </c:pt>
                <c:pt idx="235">
                  <c:v>43828</c:v>
                </c:pt>
                <c:pt idx="236">
                  <c:v>43829</c:v>
                </c:pt>
                <c:pt idx="237">
                  <c:v>43830</c:v>
                </c:pt>
                <c:pt idx="238">
                  <c:v>43831</c:v>
                </c:pt>
                <c:pt idx="239">
                  <c:v>43832</c:v>
                </c:pt>
                <c:pt idx="240">
                  <c:v>43833</c:v>
                </c:pt>
                <c:pt idx="241">
                  <c:v>43834</c:v>
                </c:pt>
                <c:pt idx="242">
                  <c:v>43835</c:v>
                </c:pt>
                <c:pt idx="243">
                  <c:v>43836</c:v>
                </c:pt>
                <c:pt idx="244">
                  <c:v>43837</c:v>
                </c:pt>
                <c:pt idx="245">
                  <c:v>43838</c:v>
                </c:pt>
                <c:pt idx="246">
                  <c:v>43839</c:v>
                </c:pt>
                <c:pt idx="247">
                  <c:v>43840</c:v>
                </c:pt>
                <c:pt idx="248">
                  <c:v>43841</c:v>
                </c:pt>
                <c:pt idx="249">
                  <c:v>43842</c:v>
                </c:pt>
                <c:pt idx="250">
                  <c:v>43843</c:v>
                </c:pt>
                <c:pt idx="251">
                  <c:v>43844</c:v>
                </c:pt>
                <c:pt idx="252">
                  <c:v>43845</c:v>
                </c:pt>
                <c:pt idx="253">
                  <c:v>43846</c:v>
                </c:pt>
                <c:pt idx="254">
                  <c:v>43847</c:v>
                </c:pt>
                <c:pt idx="255">
                  <c:v>43848</c:v>
                </c:pt>
                <c:pt idx="256">
                  <c:v>43849</c:v>
                </c:pt>
                <c:pt idx="257">
                  <c:v>43850</c:v>
                </c:pt>
                <c:pt idx="258">
                  <c:v>43851</c:v>
                </c:pt>
                <c:pt idx="259">
                  <c:v>43852</c:v>
                </c:pt>
                <c:pt idx="260">
                  <c:v>43853</c:v>
                </c:pt>
                <c:pt idx="261">
                  <c:v>43854</c:v>
                </c:pt>
                <c:pt idx="262">
                  <c:v>43855</c:v>
                </c:pt>
                <c:pt idx="263">
                  <c:v>43856</c:v>
                </c:pt>
                <c:pt idx="264">
                  <c:v>43857</c:v>
                </c:pt>
                <c:pt idx="265">
                  <c:v>43858</c:v>
                </c:pt>
                <c:pt idx="266">
                  <c:v>43859</c:v>
                </c:pt>
                <c:pt idx="267">
                  <c:v>43860</c:v>
                </c:pt>
                <c:pt idx="268">
                  <c:v>43861</c:v>
                </c:pt>
                <c:pt idx="269">
                  <c:v>43862</c:v>
                </c:pt>
                <c:pt idx="270">
                  <c:v>43863</c:v>
                </c:pt>
                <c:pt idx="271">
                  <c:v>43864</c:v>
                </c:pt>
                <c:pt idx="272">
                  <c:v>43865</c:v>
                </c:pt>
                <c:pt idx="273">
                  <c:v>43866</c:v>
                </c:pt>
                <c:pt idx="274">
                  <c:v>43867</c:v>
                </c:pt>
                <c:pt idx="275">
                  <c:v>43868</c:v>
                </c:pt>
                <c:pt idx="276">
                  <c:v>43869</c:v>
                </c:pt>
                <c:pt idx="277">
                  <c:v>43870</c:v>
                </c:pt>
                <c:pt idx="278">
                  <c:v>43871</c:v>
                </c:pt>
                <c:pt idx="279">
                  <c:v>43872</c:v>
                </c:pt>
                <c:pt idx="280">
                  <c:v>43873</c:v>
                </c:pt>
                <c:pt idx="281">
                  <c:v>43874</c:v>
                </c:pt>
                <c:pt idx="282">
                  <c:v>43875</c:v>
                </c:pt>
                <c:pt idx="283">
                  <c:v>43876</c:v>
                </c:pt>
                <c:pt idx="284">
                  <c:v>43877</c:v>
                </c:pt>
                <c:pt idx="285">
                  <c:v>43878</c:v>
                </c:pt>
                <c:pt idx="286">
                  <c:v>43879</c:v>
                </c:pt>
                <c:pt idx="287">
                  <c:v>43880</c:v>
                </c:pt>
                <c:pt idx="288">
                  <c:v>43881</c:v>
                </c:pt>
                <c:pt idx="289">
                  <c:v>43882</c:v>
                </c:pt>
                <c:pt idx="290">
                  <c:v>43883</c:v>
                </c:pt>
                <c:pt idx="291">
                  <c:v>43884</c:v>
                </c:pt>
                <c:pt idx="292">
                  <c:v>43885</c:v>
                </c:pt>
                <c:pt idx="293">
                  <c:v>43886</c:v>
                </c:pt>
                <c:pt idx="294">
                  <c:v>43887</c:v>
                </c:pt>
                <c:pt idx="295">
                  <c:v>43888</c:v>
                </c:pt>
                <c:pt idx="296">
                  <c:v>43889</c:v>
                </c:pt>
                <c:pt idx="297">
                  <c:v>43890</c:v>
                </c:pt>
                <c:pt idx="298">
                  <c:v>43891</c:v>
                </c:pt>
                <c:pt idx="299">
                  <c:v>43892</c:v>
                </c:pt>
                <c:pt idx="300">
                  <c:v>43893</c:v>
                </c:pt>
                <c:pt idx="301">
                  <c:v>43894</c:v>
                </c:pt>
                <c:pt idx="302">
                  <c:v>43895</c:v>
                </c:pt>
                <c:pt idx="303">
                  <c:v>43896</c:v>
                </c:pt>
                <c:pt idx="304">
                  <c:v>43897</c:v>
                </c:pt>
                <c:pt idx="305">
                  <c:v>43898</c:v>
                </c:pt>
                <c:pt idx="306">
                  <c:v>43899</c:v>
                </c:pt>
                <c:pt idx="307">
                  <c:v>43900</c:v>
                </c:pt>
                <c:pt idx="308">
                  <c:v>43901</c:v>
                </c:pt>
                <c:pt idx="309">
                  <c:v>43902</c:v>
                </c:pt>
                <c:pt idx="310">
                  <c:v>43903</c:v>
                </c:pt>
                <c:pt idx="311">
                  <c:v>43904</c:v>
                </c:pt>
                <c:pt idx="312">
                  <c:v>43905</c:v>
                </c:pt>
                <c:pt idx="313">
                  <c:v>43906</c:v>
                </c:pt>
                <c:pt idx="314">
                  <c:v>43907</c:v>
                </c:pt>
                <c:pt idx="315">
                  <c:v>43908</c:v>
                </c:pt>
                <c:pt idx="316">
                  <c:v>43909</c:v>
                </c:pt>
                <c:pt idx="317">
                  <c:v>43910</c:v>
                </c:pt>
                <c:pt idx="318">
                  <c:v>43911</c:v>
                </c:pt>
                <c:pt idx="319">
                  <c:v>43912</c:v>
                </c:pt>
                <c:pt idx="320">
                  <c:v>43913</c:v>
                </c:pt>
                <c:pt idx="321">
                  <c:v>43914</c:v>
                </c:pt>
                <c:pt idx="322">
                  <c:v>43915</c:v>
                </c:pt>
                <c:pt idx="323">
                  <c:v>43916</c:v>
                </c:pt>
                <c:pt idx="324">
                  <c:v>43917</c:v>
                </c:pt>
                <c:pt idx="325">
                  <c:v>43918</c:v>
                </c:pt>
                <c:pt idx="326">
                  <c:v>43919</c:v>
                </c:pt>
                <c:pt idx="327">
                  <c:v>43920</c:v>
                </c:pt>
                <c:pt idx="328">
                  <c:v>43921</c:v>
                </c:pt>
                <c:pt idx="329">
                  <c:v>43922</c:v>
                </c:pt>
                <c:pt idx="330">
                  <c:v>43923</c:v>
                </c:pt>
                <c:pt idx="331">
                  <c:v>43924</c:v>
                </c:pt>
                <c:pt idx="332">
                  <c:v>43925</c:v>
                </c:pt>
                <c:pt idx="333">
                  <c:v>43926</c:v>
                </c:pt>
                <c:pt idx="334">
                  <c:v>43927</c:v>
                </c:pt>
                <c:pt idx="335">
                  <c:v>43928</c:v>
                </c:pt>
                <c:pt idx="336">
                  <c:v>43929</c:v>
                </c:pt>
                <c:pt idx="337">
                  <c:v>43930</c:v>
                </c:pt>
                <c:pt idx="338">
                  <c:v>43931</c:v>
                </c:pt>
                <c:pt idx="339">
                  <c:v>43932</c:v>
                </c:pt>
                <c:pt idx="340">
                  <c:v>43933</c:v>
                </c:pt>
                <c:pt idx="341">
                  <c:v>43934</c:v>
                </c:pt>
                <c:pt idx="342">
                  <c:v>43935</c:v>
                </c:pt>
                <c:pt idx="343">
                  <c:v>43936</c:v>
                </c:pt>
                <c:pt idx="344">
                  <c:v>43937</c:v>
                </c:pt>
                <c:pt idx="345">
                  <c:v>43938</c:v>
                </c:pt>
                <c:pt idx="346">
                  <c:v>43939</c:v>
                </c:pt>
                <c:pt idx="347">
                  <c:v>43940</c:v>
                </c:pt>
                <c:pt idx="348">
                  <c:v>43941</c:v>
                </c:pt>
                <c:pt idx="349">
                  <c:v>43942</c:v>
                </c:pt>
                <c:pt idx="350">
                  <c:v>43943</c:v>
                </c:pt>
                <c:pt idx="351">
                  <c:v>43944</c:v>
                </c:pt>
                <c:pt idx="352">
                  <c:v>43945</c:v>
                </c:pt>
                <c:pt idx="353">
                  <c:v>43946</c:v>
                </c:pt>
                <c:pt idx="354">
                  <c:v>43947</c:v>
                </c:pt>
                <c:pt idx="355">
                  <c:v>43948</c:v>
                </c:pt>
                <c:pt idx="356">
                  <c:v>43949</c:v>
                </c:pt>
                <c:pt idx="357">
                  <c:v>43950</c:v>
                </c:pt>
                <c:pt idx="358">
                  <c:v>43951</c:v>
                </c:pt>
                <c:pt idx="359">
                  <c:v>43952</c:v>
                </c:pt>
                <c:pt idx="360">
                  <c:v>43953</c:v>
                </c:pt>
                <c:pt idx="361">
                  <c:v>43954</c:v>
                </c:pt>
                <c:pt idx="362">
                  <c:v>43955</c:v>
                </c:pt>
                <c:pt idx="363">
                  <c:v>43956</c:v>
                </c:pt>
                <c:pt idx="364">
                  <c:v>43957</c:v>
                </c:pt>
                <c:pt idx="365">
                  <c:v>43958</c:v>
                </c:pt>
                <c:pt idx="366">
                  <c:v>43959</c:v>
                </c:pt>
                <c:pt idx="367">
                  <c:v>43960</c:v>
                </c:pt>
                <c:pt idx="368">
                  <c:v>43961</c:v>
                </c:pt>
                <c:pt idx="369">
                  <c:v>43962</c:v>
                </c:pt>
                <c:pt idx="370">
                  <c:v>43963</c:v>
                </c:pt>
                <c:pt idx="371">
                  <c:v>43964</c:v>
                </c:pt>
                <c:pt idx="372">
                  <c:v>43965</c:v>
                </c:pt>
                <c:pt idx="373">
                  <c:v>43966</c:v>
                </c:pt>
                <c:pt idx="374">
                  <c:v>43967</c:v>
                </c:pt>
                <c:pt idx="375">
                  <c:v>43968</c:v>
                </c:pt>
                <c:pt idx="376">
                  <c:v>43969</c:v>
                </c:pt>
                <c:pt idx="377">
                  <c:v>43970</c:v>
                </c:pt>
                <c:pt idx="378">
                  <c:v>43971</c:v>
                </c:pt>
                <c:pt idx="379">
                  <c:v>43972</c:v>
                </c:pt>
                <c:pt idx="380">
                  <c:v>43973</c:v>
                </c:pt>
                <c:pt idx="381">
                  <c:v>43974</c:v>
                </c:pt>
                <c:pt idx="382">
                  <c:v>43975</c:v>
                </c:pt>
                <c:pt idx="383">
                  <c:v>43976</c:v>
                </c:pt>
                <c:pt idx="384">
                  <c:v>43977</c:v>
                </c:pt>
                <c:pt idx="385">
                  <c:v>43978</c:v>
                </c:pt>
                <c:pt idx="386">
                  <c:v>43983</c:v>
                </c:pt>
                <c:pt idx="387">
                  <c:v>44005</c:v>
                </c:pt>
                <c:pt idx="388">
                  <c:v>44008</c:v>
                </c:pt>
                <c:pt idx="389">
                  <c:v>44009</c:v>
                </c:pt>
                <c:pt idx="390">
                  <c:v>44010</c:v>
                </c:pt>
                <c:pt idx="391">
                  <c:v>44011</c:v>
                </c:pt>
                <c:pt idx="392">
                  <c:v>44012</c:v>
                </c:pt>
                <c:pt idx="393">
                  <c:v>44013</c:v>
                </c:pt>
                <c:pt idx="394">
                  <c:v>44014</c:v>
                </c:pt>
                <c:pt idx="395">
                  <c:v>44015</c:v>
                </c:pt>
                <c:pt idx="396">
                  <c:v>44016</c:v>
                </c:pt>
                <c:pt idx="397">
                  <c:v>44017</c:v>
                </c:pt>
                <c:pt idx="398">
                  <c:v>44018</c:v>
                </c:pt>
                <c:pt idx="399">
                  <c:v>44019</c:v>
                </c:pt>
                <c:pt idx="400">
                  <c:v>44020</c:v>
                </c:pt>
                <c:pt idx="401">
                  <c:v>44021</c:v>
                </c:pt>
                <c:pt idx="402">
                  <c:v>44022</c:v>
                </c:pt>
                <c:pt idx="403">
                  <c:v>44023</c:v>
                </c:pt>
                <c:pt idx="404">
                  <c:v>44024</c:v>
                </c:pt>
                <c:pt idx="405">
                  <c:v>44025</c:v>
                </c:pt>
                <c:pt idx="406">
                  <c:v>44026</c:v>
                </c:pt>
                <c:pt idx="407">
                  <c:v>44027</c:v>
                </c:pt>
                <c:pt idx="408">
                  <c:v>44028</c:v>
                </c:pt>
                <c:pt idx="409">
                  <c:v>44029</c:v>
                </c:pt>
                <c:pt idx="410">
                  <c:v>44030</c:v>
                </c:pt>
                <c:pt idx="411">
                  <c:v>44031</c:v>
                </c:pt>
                <c:pt idx="412">
                  <c:v>44032</c:v>
                </c:pt>
                <c:pt idx="413">
                  <c:v>44033</c:v>
                </c:pt>
                <c:pt idx="414">
                  <c:v>44034</c:v>
                </c:pt>
                <c:pt idx="415">
                  <c:v>44035</c:v>
                </c:pt>
                <c:pt idx="416">
                  <c:v>44036</c:v>
                </c:pt>
                <c:pt idx="417">
                  <c:v>44037</c:v>
                </c:pt>
                <c:pt idx="418">
                  <c:v>44038</c:v>
                </c:pt>
                <c:pt idx="419">
                  <c:v>44039</c:v>
                </c:pt>
                <c:pt idx="420">
                  <c:v>44040</c:v>
                </c:pt>
                <c:pt idx="421">
                  <c:v>44041</c:v>
                </c:pt>
                <c:pt idx="422">
                  <c:v>44042</c:v>
                </c:pt>
                <c:pt idx="423">
                  <c:v>44043</c:v>
                </c:pt>
                <c:pt idx="424">
                  <c:v>44044</c:v>
                </c:pt>
                <c:pt idx="425">
                  <c:v>44045</c:v>
                </c:pt>
                <c:pt idx="426">
                  <c:v>44046</c:v>
                </c:pt>
                <c:pt idx="427">
                  <c:v>44047</c:v>
                </c:pt>
                <c:pt idx="428">
                  <c:v>44048</c:v>
                </c:pt>
                <c:pt idx="429">
                  <c:v>44049</c:v>
                </c:pt>
                <c:pt idx="430">
                  <c:v>44050</c:v>
                </c:pt>
                <c:pt idx="431">
                  <c:v>44051</c:v>
                </c:pt>
                <c:pt idx="432">
                  <c:v>44052</c:v>
                </c:pt>
                <c:pt idx="433">
                  <c:v>44053</c:v>
                </c:pt>
                <c:pt idx="434">
                  <c:v>44054</c:v>
                </c:pt>
                <c:pt idx="435">
                  <c:v>44055</c:v>
                </c:pt>
                <c:pt idx="436">
                  <c:v>44056</c:v>
                </c:pt>
                <c:pt idx="437">
                  <c:v>44057</c:v>
                </c:pt>
                <c:pt idx="438">
                  <c:v>44058</c:v>
                </c:pt>
                <c:pt idx="439">
                  <c:v>44059</c:v>
                </c:pt>
                <c:pt idx="440">
                  <c:v>44060</c:v>
                </c:pt>
                <c:pt idx="441">
                  <c:v>44061</c:v>
                </c:pt>
                <c:pt idx="442">
                  <c:v>44062</c:v>
                </c:pt>
                <c:pt idx="443">
                  <c:v>44063</c:v>
                </c:pt>
                <c:pt idx="444">
                  <c:v>44064</c:v>
                </c:pt>
                <c:pt idx="445">
                  <c:v>44065</c:v>
                </c:pt>
                <c:pt idx="446">
                  <c:v>44066</c:v>
                </c:pt>
                <c:pt idx="447">
                  <c:v>44067</c:v>
                </c:pt>
                <c:pt idx="448">
                  <c:v>44068</c:v>
                </c:pt>
                <c:pt idx="449">
                  <c:v>44069</c:v>
                </c:pt>
                <c:pt idx="450">
                  <c:v>44070</c:v>
                </c:pt>
                <c:pt idx="451">
                  <c:v>44071</c:v>
                </c:pt>
                <c:pt idx="452">
                  <c:v>44072</c:v>
                </c:pt>
                <c:pt idx="453">
                  <c:v>44073</c:v>
                </c:pt>
                <c:pt idx="454">
                  <c:v>44074</c:v>
                </c:pt>
                <c:pt idx="455">
                  <c:v>44075</c:v>
                </c:pt>
                <c:pt idx="456">
                  <c:v>44076</c:v>
                </c:pt>
                <c:pt idx="457">
                  <c:v>44077</c:v>
                </c:pt>
                <c:pt idx="458">
                  <c:v>44078</c:v>
                </c:pt>
                <c:pt idx="459">
                  <c:v>44079</c:v>
                </c:pt>
                <c:pt idx="460">
                  <c:v>44080</c:v>
                </c:pt>
                <c:pt idx="461">
                  <c:v>44081</c:v>
                </c:pt>
                <c:pt idx="462">
                  <c:v>44082</c:v>
                </c:pt>
                <c:pt idx="463">
                  <c:v>44083</c:v>
                </c:pt>
                <c:pt idx="464">
                  <c:v>44084</c:v>
                </c:pt>
                <c:pt idx="465">
                  <c:v>44085</c:v>
                </c:pt>
                <c:pt idx="466">
                  <c:v>44086</c:v>
                </c:pt>
                <c:pt idx="467">
                  <c:v>44087</c:v>
                </c:pt>
                <c:pt idx="468">
                  <c:v>44088</c:v>
                </c:pt>
                <c:pt idx="469">
                  <c:v>44089</c:v>
                </c:pt>
                <c:pt idx="470">
                  <c:v>44090</c:v>
                </c:pt>
                <c:pt idx="471">
                  <c:v>44091</c:v>
                </c:pt>
                <c:pt idx="472">
                  <c:v>44092</c:v>
                </c:pt>
                <c:pt idx="473">
                  <c:v>44093</c:v>
                </c:pt>
                <c:pt idx="474">
                  <c:v>44095</c:v>
                </c:pt>
                <c:pt idx="475">
                  <c:v>44096</c:v>
                </c:pt>
                <c:pt idx="476">
                  <c:v>44097</c:v>
                </c:pt>
                <c:pt idx="477">
                  <c:v>44098</c:v>
                </c:pt>
                <c:pt idx="478">
                  <c:v>44099</c:v>
                </c:pt>
                <c:pt idx="479">
                  <c:v>44100</c:v>
                </c:pt>
                <c:pt idx="480">
                  <c:v>44101</c:v>
                </c:pt>
                <c:pt idx="481">
                  <c:v>44102</c:v>
                </c:pt>
                <c:pt idx="482">
                  <c:v>44103</c:v>
                </c:pt>
                <c:pt idx="483">
                  <c:v>44104</c:v>
                </c:pt>
                <c:pt idx="484">
                  <c:v>44105</c:v>
                </c:pt>
                <c:pt idx="485">
                  <c:v>44106</c:v>
                </c:pt>
                <c:pt idx="486">
                  <c:v>44107</c:v>
                </c:pt>
                <c:pt idx="487">
                  <c:v>44108</c:v>
                </c:pt>
                <c:pt idx="488">
                  <c:v>44109</c:v>
                </c:pt>
                <c:pt idx="489">
                  <c:v>44110</c:v>
                </c:pt>
                <c:pt idx="490">
                  <c:v>44111</c:v>
                </c:pt>
                <c:pt idx="491">
                  <c:v>44112</c:v>
                </c:pt>
                <c:pt idx="492">
                  <c:v>44113</c:v>
                </c:pt>
                <c:pt idx="493">
                  <c:v>44114</c:v>
                </c:pt>
                <c:pt idx="494">
                  <c:v>44115</c:v>
                </c:pt>
                <c:pt idx="495">
                  <c:v>44116</c:v>
                </c:pt>
                <c:pt idx="496">
                  <c:v>44117</c:v>
                </c:pt>
                <c:pt idx="497">
                  <c:v>44118</c:v>
                </c:pt>
                <c:pt idx="498">
                  <c:v>44119</c:v>
                </c:pt>
                <c:pt idx="499">
                  <c:v>44120</c:v>
                </c:pt>
                <c:pt idx="500">
                  <c:v>44121</c:v>
                </c:pt>
                <c:pt idx="501">
                  <c:v>44122</c:v>
                </c:pt>
                <c:pt idx="502">
                  <c:v>44123</c:v>
                </c:pt>
                <c:pt idx="503">
                  <c:v>44124</c:v>
                </c:pt>
                <c:pt idx="504">
                  <c:v>44125</c:v>
                </c:pt>
                <c:pt idx="505">
                  <c:v>44126</c:v>
                </c:pt>
                <c:pt idx="506">
                  <c:v>44127</c:v>
                </c:pt>
                <c:pt idx="507">
                  <c:v>44128</c:v>
                </c:pt>
                <c:pt idx="508">
                  <c:v>44129</c:v>
                </c:pt>
                <c:pt idx="509">
                  <c:v>44130</c:v>
                </c:pt>
                <c:pt idx="510">
                  <c:v>44131</c:v>
                </c:pt>
                <c:pt idx="511">
                  <c:v>44132</c:v>
                </c:pt>
                <c:pt idx="512">
                  <c:v>44133</c:v>
                </c:pt>
                <c:pt idx="513">
                  <c:v>44134</c:v>
                </c:pt>
                <c:pt idx="514">
                  <c:v>44135</c:v>
                </c:pt>
                <c:pt idx="515">
                  <c:v>44136</c:v>
                </c:pt>
                <c:pt idx="516">
                  <c:v>44137</c:v>
                </c:pt>
                <c:pt idx="517">
                  <c:v>44138</c:v>
                </c:pt>
                <c:pt idx="518">
                  <c:v>44139</c:v>
                </c:pt>
                <c:pt idx="519">
                  <c:v>44140</c:v>
                </c:pt>
                <c:pt idx="520">
                  <c:v>44141</c:v>
                </c:pt>
                <c:pt idx="521">
                  <c:v>44142</c:v>
                </c:pt>
                <c:pt idx="522">
                  <c:v>44143</c:v>
                </c:pt>
                <c:pt idx="523">
                  <c:v>44144</c:v>
                </c:pt>
                <c:pt idx="524">
                  <c:v>44145</c:v>
                </c:pt>
                <c:pt idx="525">
                  <c:v>44146</c:v>
                </c:pt>
                <c:pt idx="526">
                  <c:v>44147</c:v>
                </c:pt>
                <c:pt idx="527">
                  <c:v>44148</c:v>
                </c:pt>
                <c:pt idx="528">
                  <c:v>44149</c:v>
                </c:pt>
                <c:pt idx="529">
                  <c:v>44150</c:v>
                </c:pt>
                <c:pt idx="530">
                  <c:v>44151</c:v>
                </c:pt>
                <c:pt idx="531">
                  <c:v>44152</c:v>
                </c:pt>
                <c:pt idx="532">
                  <c:v>44153</c:v>
                </c:pt>
                <c:pt idx="533">
                  <c:v>44154</c:v>
                </c:pt>
                <c:pt idx="534">
                  <c:v>44155</c:v>
                </c:pt>
                <c:pt idx="535">
                  <c:v>44156</c:v>
                </c:pt>
                <c:pt idx="536">
                  <c:v>44157</c:v>
                </c:pt>
                <c:pt idx="537">
                  <c:v>44158</c:v>
                </c:pt>
                <c:pt idx="538">
                  <c:v>44159</c:v>
                </c:pt>
                <c:pt idx="539">
                  <c:v>44160</c:v>
                </c:pt>
                <c:pt idx="540">
                  <c:v>44161</c:v>
                </c:pt>
                <c:pt idx="541">
                  <c:v>44162</c:v>
                </c:pt>
                <c:pt idx="542">
                  <c:v>44163</c:v>
                </c:pt>
                <c:pt idx="543">
                  <c:v>44164</c:v>
                </c:pt>
                <c:pt idx="544">
                  <c:v>44165</c:v>
                </c:pt>
                <c:pt idx="545">
                  <c:v>44166</c:v>
                </c:pt>
                <c:pt idx="546">
                  <c:v>44167</c:v>
                </c:pt>
                <c:pt idx="547">
                  <c:v>44168</c:v>
                </c:pt>
                <c:pt idx="548">
                  <c:v>44169</c:v>
                </c:pt>
                <c:pt idx="549">
                  <c:v>44170</c:v>
                </c:pt>
                <c:pt idx="550">
                  <c:v>44171</c:v>
                </c:pt>
                <c:pt idx="551">
                  <c:v>44172</c:v>
                </c:pt>
                <c:pt idx="552">
                  <c:v>44173</c:v>
                </c:pt>
                <c:pt idx="553">
                  <c:v>44174</c:v>
                </c:pt>
                <c:pt idx="554">
                  <c:v>44175</c:v>
                </c:pt>
                <c:pt idx="555">
                  <c:v>44176</c:v>
                </c:pt>
                <c:pt idx="556">
                  <c:v>44177</c:v>
                </c:pt>
                <c:pt idx="557">
                  <c:v>44178</c:v>
                </c:pt>
                <c:pt idx="558">
                  <c:v>44179</c:v>
                </c:pt>
                <c:pt idx="559">
                  <c:v>44180</c:v>
                </c:pt>
                <c:pt idx="560">
                  <c:v>44181</c:v>
                </c:pt>
                <c:pt idx="561">
                  <c:v>44182</c:v>
                </c:pt>
                <c:pt idx="562">
                  <c:v>44183</c:v>
                </c:pt>
                <c:pt idx="563">
                  <c:v>44184</c:v>
                </c:pt>
                <c:pt idx="564">
                  <c:v>44185</c:v>
                </c:pt>
                <c:pt idx="565">
                  <c:v>44186</c:v>
                </c:pt>
                <c:pt idx="566">
                  <c:v>44187</c:v>
                </c:pt>
                <c:pt idx="567">
                  <c:v>44188</c:v>
                </c:pt>
                <c:pt idx="568">
                  <c:v>44189</c:v>
                </c:pt>
                <c:pt idx="569">
                  <c:v>44200</c:v>
                </c:pt>
                <c:pt idx="570">
                  <c:v>44201</c:v>
                </c:pt>
                <c:pt idx="571">
                  <c:v>44202</c:v>
                </c:pt>
                <c:pt idx="572">
                  <c:v>44203</c:v>
                </c:pt>
                <c:pt idx="573">
                  <c:v>44204</c:v>
                </c:pt>
                <c:pt idx="574">
                  <c:v>44206</c:v>
                </c:pt>
                <c:pt idx="575">
                  <c:v>44207</c:v>
                </c:pt>
                <c:pt idx="576">
                  <c:v>44208</c:v>
                </c:pt>
                <c:pt idx="577">
                  <c:v>44209</c:v>
                </c:pt>
                <c:pt idx="578">
                  <c:v>44210</c:v>
                </c:pt>
                <c:pt idx="579">
                  <c:v>44211</c:v>
                </c:pt>
                <c:pt idx="580">
                  <c:v>44214</c:v>
                </c:pt>
                <c:pt idx="581">
                  <c:v>44215</c:v>
                </c:pt>
                <c:pt idx="582">
                  <c:v>44216</c:v>
                </c:pt>
                <c:pt idx="583">
                  <c:v>44217</c:v>
                </c:pt>
                <c:pt idx="584">
                  <c:v>44220</c:v>
                </c:pt>
                <c:pt idx="585">
                  <c:v>44221</c:v>
                </c:pt>
                <c:pt idx="586">
                  <c:v>44222</c:v>
                </c:pt>
                <c:pt idx="587">
                  <c:v>44223</c:v>
                </c:pt>
                <c:pt idx="588">
                  <c:v>44224</c:v>
                </c:pt>
                <c:pt idx="589">
                  <c:v>44225</c:v>
                </c:pt>
                <c:pt idx="590">
                  <c:v>44226</c:v>
                </c:pt>
                <c:pt idx="591">
                  <c:v>44227</c:v>
                </c:pt>
                <c:pt idx="592">
                  <c:v>44228</c:v>
                </c:pt>
                <c:pt idx="593">
                  <c:v>44229</c:v>
                </c:pt>
                <c:pt idx="594">
                  <c:v>44230</c:v>
                </c:pt>
                <c:pt idx="595">
                  <c:v>44231</c:v>
                </c:pt>
                <c:pt idx="596">
                  <c:v>44232</c:v>
                </c:pt>
                <c:pt idx="597">
                  <c:v>44233</c:v>
                </c:pt>
                <c:pt idx="598">
                  <c:v>44234</c:v>
                </c:pt>
                <c:pt idx="599">
                  <c:v>44235</c:v>
                </c:pt>
                <c:pt idx="600">
                  <c:v>44236</c:v>
                </c:pt>
                <c:pt idx="601">
                  <c:v>44237</c:v>
                </c:pt>
                <c:pt idx="602">
                  <c:v>44238</c:v>
                </c:pt>
                <c:pt idx="603">
                  <c:v>44239</c:v>
                </c:pt>
                <c:pt idx="604">
                  <c:v>44240</c:v>
                </c:pt>
                <c:pt idx="605">
                  <c:v>44241</c:v>
                </c:pt>
                <c:pt idx="606">
                  <c:v>44242</c:v>
                </c:pt>
                <c:pt idx="607">
                  <c:v>44243</c:v>
                </c:pt>
                <c:pt idx="608">
                  <c:v>44244</c:v>
                </c:pt>
                <c:pt idx="609">
                  <c:v>44245</c:v>
                </c:pt>
                <c:pt idx="610">
                  <c:v>44246</c:v>
                </c:pt>
                <c:pt idx="611">
                  <c:v>44247</c:v>
                </c:pt>
                <c:pt idx="612">
                  <c:v>44248</c:v>
                </c:pt>
                <c:pt idx="613">
                  <c:v>44249</c:v>
                </c:pt>
                <c:pt idx="614">
                  <c:v>44250</c:v>
                </c:pt>
                <c:pt idx="615">
                  <c:v>44251</c:v>
                </c:pt>
                <c:pt idx="616">
                  <c:v>44252</c:v>
                </c:pt>
                <c:pt idx="617">
                  <c:v>44253</c:v>
                </c:pt>
                <c:pt idx="618">
                  <c:v>44254</c:v>
                </c:pt>
                <c:pt idx="619">
                  <c:v>44255</c:v>
                </c:pt>
                <c:pt idx="620">
                  <c:v>44256</c:v>
                </c:pt>
                <c:pt idx="621">
                  <c:v>44257</c:v>
                </c:pt>
                <c:pt idx="622">
                  <c:v>44258</c:v>
                </c:pt>
                <c:pt idx="623">
                  <c:v>44259</c:v>
                </c:pt>
                <c:pt idx="624">
                  <c:v>44260</c:v>
                </c:pt>
                <c:pt idx="625">
                  <c:v>44261</c:v>
                </c:pt>
                <c:pt idx="626">
                  <c:v>44262</c:v>
                </c:pt>
                <c:pt idx="627">
                  <c:v>44263</c:v>
                </c:pt>
                <c:pt idx="628">
                  <c:v>44264</c:v>
                </c:pt>
                <c:pt idx="629">
                  <c:v>44265</c:v>
                </c:pt>
                <c:pt idx="630">
                  <c:v>44266</c:v>
                </c:pt>
                <c:pt idx="631">
                  <c:v>44267</c:v>
                </c:pt>
                <c:pt idx="632">
                  <c:v>44268</c:v>
                </c:pt>
                <c:pt idx="633">
                  <c:v>44269</c:v>
                </c:pt>
                <c:pt idx="634">
                  <c:v>44270</c:v>
                </c:pt>
                <c:pt idx="635">
                  <c:v>44271</c:v>
                </c:pt>
                <c:pt idx="636">
                  <c:v>44272</c:v>
                </c:pt>
                <c:pt idx="637">
                  <c:v>44273</c:v>
                </c:pt>
                <c:pt idx="638">
                  <c:v>44274</c:v>
                </c:pt>
                <c:pt idx="639">
                  <c:v>44275</c:v>
                </c:pt>
                <c:pt idx="640">
                  <c:v>44276</c:v>
                </c:pt>
                <c:pt idx="641">
                  <c:v>44277</c:v>
                </c:pt>
                <c:pt idx="642">
                  <c:v>44278</c:v>
                </c:pt>
                <c:pt idx="643">
                  <c:v>44279</c:v>
                </c:pt>
                <c:pt idx="644">
                  <c:v>44280</c:v>
                </c:pt>
                <c:pt idx="645">
                  <c:v>44281</c:v>
                </c:pt>
                <c:pt idx="646">
                  <c:v>44282</c:v>
                </c:pt>
                <c:pt idx="647">
                  <c:v>44283</c:v>
                </c:pt>
                <c:pt idx="648">
                  <c:v>44284</c:v>
                </c:pt>
                <c:pt idx="649">
                  <c:v>44285</c:v>
                </c:pt>
                <c:pt idx="650">
                  <c:v>44286</c:v>
                </c:pt>
                <c:pt idx="651">
                  <c:v>44287</c:v>
                </c:pt>
                <c:pt idx="652">
                  <c:v>44288</c:v>
                </c:pt>
                <c:pt idx="653">
                  <c:v>44289</c:v>
                </c:pt>
                <c:pt idx="654">
                  <c:v>44290</c:v>
                </c:pt>
                <c:pt idx="655">
                  <c:v>44291</c:v>
                </c:pt>
                <c:pt idx="656">
                  <c:v>44292</c:v>
                </c:pt>
                <c:pt idx="657">
                  <c:v>44293</c:v>
                </c:pt>
                <c:pt idx="658">
                  <c:v>44294</c:v>
                </c:pt>
                <c:pt idx="659">
                  <c:v>44295</c:v>
                </c:pt>
                <c:pt idx="660">
                  <c:v>44296</c:v>
                </c:pt>
                <c:pt idx="661">
                  <c:v>44297</c:v>
                </c:pt>
                <c:pt idx="662">
                  <c:v>44298</c:v>
                </c:pt>
                <c:pt idx="663">
                  <c:v>44299</c:v>
                </c:pt>
                <c:pt idx="664">
                  <c:v>44300</c:v>
                </c:pt>
                <c:pt idx="665">
                  <c:v>44301</c:v>
                </c:pt>
                <c:pt idx="666">
                  <c:v>44302</c:v>
                </c:pt>
                <c:pt idx="667">
                  <c:v>44303</c:v>
                </c:pt>
                <c:pt idx="668">
                  <c:v>44304</c:v>
                </c:pt>
                <c:pt idx="669">
                  <c:v>44305</c:v>
                </c:pt>
                <c:pt idx="670">
                  <c:v>44306</c:v>
                </c:pt>
                <c:pt idx="671">
                  <c:v>44307</c:v>
                </c:pt>
                <c:pt idx="672">
                  <c:v>44308</c:v>
                </c:pt>
                <c:pt idx="673">
                  <c:v>44309</c:v>
                </c:pt>
                <c:pt idx="674">
                  <c:v>44310</c:v>
                </c:pt>
                <c:pt idx="675">
                  <c:v>44311</c:v>
                </c:pt>
                <c:pt idx="676">
                  <c:v>44312</c:v>
                </c:pt>
                <c:pt idx="677">
                  <c:v>44313</c:v>
                </c:pt>
                <c:pt idx="678">
                  <c:v>44314</c:v>
                </c:pt>
                <c:pt idx="679">
                  <c:v>44315</c:v>
                </c:pt>
                <c:pt idx="680">
                  <c:v>44316</c:v>
                </c:pt>
                <c:pt idx="681">
                  <c:v>44317</c:v>
                </c:pt>
                <c:pt idx="682">
                  <c:v>44318</c:v>
                </c:pt>
                <c:pt idx="683">
                  <c:v>44319</c:v>
                </c:pt>
                <c:pt idx="684">
                  <c:v>44321</c:v>
                </c:pt>
                <c:pt idx="685">
                  <c:v>44322</c:v>
                </c:pt>
                <c:pt idx="686">
                  <c:v>44323</c:v>
                </c:pt>
                <c:pt idx="687">
                  <c:v>44324</c:v>
                </c:pt>
                <c:pt idx="688">
                  <c:v>44325</c:v>
                </c:pt>
                <c:pt idx="689">
                  <c:v>44326</c:v>
                </c:pt>
                <c:pt idx="690">
                  <c:v>44327</c:v>
                </c:pt>
                <c:pt idx="691">
                  <c:v>44328</c:v>
                </c:pt>
                <c:pt idx="692">
                  <c:v>44329</c:v>
                </c:pt>
                <c:pt idx="693">
                  <c:v>44330</c:v>
                </c:pt>
                <c:pt idx="694">
                  <c:v>44331</c:v>
                </c:pt>
                <c:pt idx="695">
                  <c:v>44332</c:v>
                </c:pt>
                <c:pt idx="696">
                  <c:v>44335</c:v>
                </c:pt>
                <c:pt idx="697">
                  <c:v>44336</c:v>
                </c:pt>
                <c:pt idx="698">
                  <c:v>44337</c:v>
                </c:pt>
                <c:pt idx="699">
                  <c:v>44338</c:v>
                </c:pt>
                <c:pt idx="700">
                  <c:v>44339</c:v>
                </c:pt>
                <c:pt idx="701">
                  <c:v>44340</c:v>
                </c:pt>
                <c:pt idx="702">
                  <c:v>44341</c:v>
                </c:pt>
                <c:pt idx="703">
                  <c:v>44342</c:v>
                </c:pt>
                <c:pt idx="704">
                  <c:v>44343</c:v>
                </c:pt>
                <c:pt idx="705">
                  <c:v>44344</c:v>
                </c:pt>
                <c:pt idx="706">
                  <c:v>44345</c:v>
                </c:pt>
                <c:pt idx="707">
                  <c:v>44346</c:v>
                </c:pt>
                <c:pt idx="708">
                  <c:v>44347</c:v>
                </c:pt>
                <c:pt idx="709">
                  <c:v>44348</c:v>
                </c:pt>
                <c:pt idx="710">
                  <c:v>44349</c:v>
                </c:pt>
                <c:pt idx="711">
                  <c:v>44350</c:v>
                </c:pt>
                <c:pt idx="712">
                  <c:v>44351</c:v>
                </c:pt>
                <c:pt idx="713">
                  <c:v>44352</c:v>
                </c:pt>
                <c:pt idx="714">
                  <c:v>44353</c:v>
                </c:pt>
                <c:pt idx="715">
                  <c:v>44354</c:v>
                </c:pt>
                <c:pt idx="716">
                  <c:v>44355</c:v>
                </c:pt>
                <c:pt idx="717">
                  <c:v>44356</c:v>
                </c:pt>
                <c:pt idx="718">
                  <c:v>44357</c:v>
                </c:pt>
                <c:pt idx="719">
                  <c:v>44358</c:v>
                </c:pt>
                <c:pt idx="720">
                  <c:v>44359</c:v>
                </c:pt>
                <c:pt idx="721">
                  <c:v>44360</c:v>
                </c:pt>
                <c:pt idx="722">
                  <c:v>44361</c:v>
                </c:pt>
                <c:pt idx="723">
                  <c:v>44362</c:v>
                </c:pt>
                <c:pt idx="724">
                  <c:v>44363</c:v>
                </c:pt>
                <c:pt idx="725">
                  <c:v>44364</c:v>
                </c:pt>
                <c:pt idx="726">
                  <c:v>44365</c:v>
                </c:pt>
                <c:pt idx="727">
                  <c:v>44366</c:v>
                </c:pt>
                <c:pt idx="728">
                  <c:v>44367</c:v>
                </c:pt>
                <c:pt idx="729">
                  <c:v>44368</c:v>
                </c:pt>
                <c:pt idx="730">
                  <c:v>44369</c:v>
                </c:pt>
                <c:pt idx="731">
                  <c:v>44370</c:v>
                </c:pt>
                <c:pt idx="732">
                  <c:v>44371</c:v>
                </c:pt>
                <c:pt idx="733">
                  <c:v>44372</c:v>
                </c:pt>
                <c:pt idx="734">
                  <c:v>44373</c:v>
                </c:pt>
                <c:pt idx="735">
                  <c:v>44374</c:v>
                </c:pt>
                <c:pt idx="736">
                  <c:v>44375</c:v>
                </c:pt>
                <c:pt idx="737">
                  <c:v>44376</c:v>
                </c:pt>
                <c:pt idx="738">
                  <c:v>44377</c:v>
                </c:pt>
                <c:pt idx="739">
                  <c:v>44378</c:v>
                </c:pt>
                <c:pt idx="740">
                  <c:v>44379</c:v>
                </c:pt>
                <c:pt idx="741">
                  <c:v>44380</c:v>
                </c:pt>
                <c:pt idx="742">
                  <c:v>44381</c:v>
                </c:pt>
                <c:pt idx="743">
                  <c:v>44382</c:v>
                </c:pt>
                <c:pt idx="744">
                  <c:v>44383</c:v>
                </c:pt>
                <c:pt idx="745">
                  <c:v>44384</c:v>
                </c:pt>
                <c:pt idx="746">
                  <c:v>44385</c:v>
                </c:pt>
                <c:pt idx="747">
                  <c:v>44386</c:v>
                </c:pt>
                <c:pt idx="748">
                  <c:v>44387</c:v>
                </c:pt>
                <c:pt idx="749">
                  <c:v>44388</c:v>
                </c:pt>
                <c:pt idx="750">
                  <c:v>44389</c:v>
                </c:pt>
                <c:pt idx="751">
                  <c:v>44390</c:v>
                </c:pt>
                <c:pt idx="752">
                  <c:v>44391</c:v>
                </c:pt>
                <c:pt idx="753">
                  <c:v>44392</c:v>
                </c:pt>
                <c:pt idx="754">
                  <c:v>44393</c:v>
                </c:pt>
                <c:pt idx="755">
                  <c:v>44394</c:v>
                </c:pt>
                <c:pt idx="756">
                  <c:v>44395</c:v>
                </c:pt>
                <c:pt idx="757">
                  <c:v>44396</c:v>
                </c:pt>
                <c:pt idx="758">
                  <c:v>44397</c:v>
                </c:pt>
                <c:pt idx="759">
                  <c:v>44398</c:v>
                </c:pt>
                <c:pt idx="760">
                  <c:v>44399</c:v>
                </c:pt>
                <c:pt idx="761">
                  <c:v>44400</c:v>
                </c:pt>
                <c:pt idx="762">
                  <c:v>44401</c:v>
                </c:pt>
                <c:pt idx="763">
                  <c:v>44402</c:v>
                </c:pt>
                <c:pt idx="764">
                  <c:v>44403</c:v>
                </c:pt>
                <c:pt idx="765">
                  <c:v>44404</c:v>
                </c:pt>
                <c:pt idx="766">
                  <c:v>44405</c:v>
                </c:pt>
                <c:pt idx="767">
                  <c:v>44406</c:v>
                </c:pt>
                <c:pt idx="768">
                  <c:v>44407</c:v>
                </c:pt>
                <c:pt idx="769">
                  <c:v>44408</c:v>
                </c:pt>
                <c:pt idx="770">
                  <c:v>44409</c:v>
                </c:pt>
                <c:pt idx="771">
                  <c:v>44410</c:v>
                </c:pt>
                <c:pt idx="772">
                  <c:v>44411</c:v>
                </c:pt>
                <c:pt idx="773">
                  <c:v>44412</c:v>
                </c:pt>
                <c:pt idx="774">
                  <c:v>44413</c:v>
                </c:pt>
                <c:pt idx="775">
                  <c:v>44414</c:v>
                </c:pt>
                <c:pt idx="776">
                  <c:v>44415</c:v>
                </c:pt>
                <c:pt idx="777">
                  <c:v>44416</c:v>
                </c:pt>
                <c:pt idx="778">
                  <c:v>44417</c:v>
                </c:pt>
                <c:pt idx="779">
                  <c:v>44418</c:v>
                </c:pt>
                <c:pt idx="780">
                  <c:v>44419</c:v>
                </c:pt>
                <c:pt idx="781">
                  <c:v>44420</c:v>
                </c:pt>
                <c:pt idx="782">
                  <c:v>44421</c:v>
                </c:pt>
                <c:pt idx="783">
                  <c:v>44422</c:v>
                </c:pt>
                <c:pt idx="784">
                  <c:v>44423</c:v>
                </c:pt>
                <c:pt idx="785">
                  <c:v>44424</c:v>
                </c:pt>
                <c:pt idx="786">
                  <c:v>44425</c:v>
                </c:pt>
                <c:pt idx="787">
                  <c:v>44426</c:v>
                </c:pt>
                <c:pt idx="788">
                  <c:v>44427</c:v>
                </c:pt>
                <c:pt idx="789">
                  <c:v>44428</c:v>
                </c:pt>
                <c:pt idx="790">
                  <c:v>44429</c:v>
                </c:pt>
                <c:pt idx="791">
                  <c:v>44430</c:v>
                </c:pt>
                <c:pt idx="792">
                  <c:v>44431</c:v>
                </c:pt>
                <c:pt idx="793">
                  <c:v>44432</c:v>
                </c:pt>
                <c:pt idx="794">
                  <c:v>44433</c:v>
                </c:pt>
                <c:pt idx="795">
                  <c:v>44434</c:v>
                </c:pt>
                <c:pt idx="796">
                  <c:v>44435</c:v>
                </c:pt>
                <c:pt idx="797">
                  <c:v>44436</c:v>
                </c:pt>
                <c:pt idx="798">
                  <c:v>44437</c:v>
                </c:pt>
                <c:pt idx="799">
                  <c:v>44438</c:v>
                </c:pt>
                <c:pt idx="800">
                  <c:v>44439</c:v>
                </c:pt>
                <c:pt idx="801">
                  <c:v>44440</c:v>
                </c:pt>
                <c:pt idx="802">
                  <c:v>44441</c:v>
                </c:pt>
                <c:pt idx="803">
                  <c:v>44442</c:v>
                </c:pt>
                <c:pt idx="804">
                  <c:v>44443</c:v>
                </c:pt>
                <c:pt idx="805">
                  <c:v>44444</c:v>
                </c:pt>
                <c:pt idx="806">
                  <c:v>44445</c:v>
                </c:pt>
                <c:pt idx="807">
                  <c:v>44446</c:v>
                </c:pt>
                <c:pt idx="808">
                  <c:v>44447</c:v>
                </c:pt>
                <c:pt idx="809">
                  <c:v>44448</c:v>
                </c:pt>
                <c:pt idx="810">
                  <c:v>44449</c:v>
                </c:pt>
                <c:pt idx="811">
                  <c:v>44450</c:v>
                </c:pt>
                <c:pt idx="812">
                  <c:v>44451</c:v>
                </c:pt>
                <c:pt idx="813">
                  <c:v>44452</c:v>
                </c:pt>
                <c:pt idx="814">
                  <c:v>44453</c:v>
                </c:pt>
                <c:pt idx="815">
                  <c:v>44454</c:v>
                </c:pt>
                <c:pt idx="816">
                  <c:v>44455</c:v>
                </c:pt>
                <c:pt idx="817">
                  <c:v>44456</c:v>
                </c:pt>
                <c:pt idx="818">
                  <c:v>44457</c:v>
                </c:pt>
                <c:pt idx="819">
                  <c:v>44458</c:v>
                </c:pt>
                <c:pt idx="820">
                  <c:v>44459</c:v>
                </c:pt>
                <c:pt idx="821">
                  <c:v>44460</c:v>
                </c:pt>
                <c:pt idx="822">
                  <c:v>44461</c:v>
                </c:pt>
                <c:pt idx="823">
                  <c:v>44462</c:v>
                </c:pt>
                <c:pt idx="824">
                  <c:v>44463</c:v>
                </c:pt>
                <c:pt idx="825">
                  <c:v>44464</c:v>
                </c:pt>
                <c:pt idx="826">
                  <c:v>44465</c:v>
                </c:pt>
                <c:pt idx="827">
                  <c:v>44466</c:v>
                </c:pt>
                <c:pt idx="828">
                  <c:v>44467</c:v>
                </c:pt>
                <c:pt idx="829">
                  <c:v>44468</c:v>
                </c:pt>
                <c:pt idx="830">
                  <c:v>44469</c:v>
                </c:pt>
                <c:pt idx="831">
                  <c:v>44470</c:v>
                </c:pt>
                <c:pt idx="832">
                  <c:v>44471</c:v>
                </c:pt>
                <c:pt idx="833">
                  <c:v>44472</c:v>
                </c:pt>
                <c:pt idx="834">
                  <c:v>44473</c:v>
                </c:pt>
                <c:pt idx="835">
                  <c:v>44474</c:v>
                </c:pt>
                <c:pt idx="836">
                  <c:v>44475</c:v>
                </c:pt>
                <c:pt idx="837">
                  <c:v>44476</c:v>
                </c:pt>
                <c:pt idx="838">
                  <c:v>44477</c:v>
                </c:pt>
                <c:pt idx="839">
                  <c:v>44478</c:v>
                </c:pt>
                <c:pt idx="840">
                  <c:v>44479</c:v>
                </c:pt>
                <c:pt idx="841">
                  <c:v>44480</c:v>
                </c:pt>
                <c:pt idx="842">
                  <c:v>44481</c:v>
                </c:pt>
                <c:pt idx="843">
                  <c:v>44482</c:v>
                </c:pt>
                <c:pt idx="844">
                  <c:v>44483</c:v>
                </c:pt>
                <c:pt idx="845">
                  <c:v>44484</c:v>
                </c:pt>
                <c:pt idx="846">
                  <c:v>44485</c:v>
                </c:pt>
                <c:pt idx="847">
                  <c:v>44486</c:v>
                </c:pt>
                <c:pt idx="848">
                  <c:v>44487</c:v>
                </c:pt>
                <c:pt idx="849">
                  <c:v>44488</c:v>
                </c:pt>
                <c:pt idx="850">
                  <c:v>44489</c:v>
                </c:pt>
                <c:pt idx="851">
                  <c:v>44490</c:v>
                </c:pt>
                <c:pt idx="852">
                  <c:v>44491</c:v>
                </c:pt>
                <c:pt idx="853">
                  <c:v>44492</c:v>
                </c:pt>
                <c:pt idx="854">
                  <c:v>44493</c:v>
                </c:pt>
                <c:pt idx="855">
                  <c:v>44494</c:v>
                </c:pt>
                <c:pt idx="856">
                  <c:v>44495</c:v>
                </c:pt>
                <c:pt idx="857">
                  <c:v>44496</c:v>
                </c:pt>
                <c:pt idx="858">
                  <c:v>44497</c:v>
                </c:pt>
                <c:pt idx="859">
                  <c:v>44498</c:v>
                </c:pt>
                <c:pt idx="860">
                  <c:v>44499</c:v>
                </c:pt>
                <c:pt idx="861">
                  <c:v>44500</c:v>
                </c:pt>
                <c:pt idx="862">
                  <c:v>44501</c:v>
                </c:pt>
                <c:pt idx="863">
                  <c:v>44502</c:v>
                </c:pt>
                <c:pt idx="864">
                  <c:v>44503</c:v>
                </c:pt>
                <c:pt idx="865">
                  <c:v>44504</c:v>
                </c:pt>
                <c:pt idx="866">
                  <c:v>44505</c:v>
                </c:pt>
                <c:pt idx="867">
                  <c:v>44506</c:v>
                </c:pt>
                <c:pt idx="868">
                  <c:v>44507</c:v>
                </c:pt>
                <c:pt idx="869">
                  <c:v>44508</c:v>
                </c:pt>
                <c:pt idx="870">
                  <c:v>44509</c:v>
                </c:pt>
                <c:pt idx="871">
                  <c:v>44510</c:v>
                </c:pt>
                <c:pt idx="872">
                  <c:v>44511</c:v>
                </c:pt>
                <c:pt idx="873">
                  <c:v>44512</c:v>
                </c:pt>
                <c:pt idx="874">
                  <c:v>44513</c:v>
                </c:pt>
                <c:pt idx="875">
                  <c:v>44514</c:v>
                </c:pt>
                <c:pt idx="876">
                  <c:v>44515</c:v>
                </c:pt>
                <c:pt idx="877">
                  <c:v>44516</c:v>
                </c:pt>
                <c:pt idx="878">
                  <c:v>44517</c:v>
                </c:pt>
                <c:pt idx="879">
                  <c:v>44518</c:v>
                </c:pt>
                <c:pt idx="880">
                  <c:v>44519</c:v>
                </c:pt>
                <c:pt idx="881">
                  <c:v>44520</c:v>
                </c:pt>
                <c:pt idx="882">
                  <c:v>44521</c:v>
                </c:pt>
                <c:pt idx="883">
                  <c:v>44522</c:v>
                </c:pt>
                <c:pt idx="884">
                  <c:v>44523</c:v>
                </c:pt>
                <c:pt idx="885">
                  <c:v>44524</c:v>
                </c:pt>
                <c:pt idx="886">
                  <c:v>44525</c:v>
                </c:pt>
                <c:pt idx="887">
                  <c:v>44526</c:v>
                </c:pt>
                <c:pt idx="888">
                  <c:v>44527</c:v>
                </c:pt>
                <c:pt idx="889">
                  <c:v>44528</c:v>
                </c:pt>
                <c:pt idx="890">
                  <c:v>44529</c:v>
                </c:pt>
                <c:pt idx="891">
                  <c:v>44530</c:v>
                </c:pt>
                <c:pt idx="892">
                  <c:v>44531</c:v>
                </c:pt>
                <c:pt idx="893">
                  <c:v>44532</c:v>
                </c:pt>
                <c:pt idx="894">
                  <c:v>44533</c:v>
                </c:pt>
                <c:pt idx="895">
                  <c:v>44534</c:v>
                </c:pt>
                <c:pt idx="896">
                  <c:v>44535</c:v>
                </c:pt>
                <c:pt idx="897">
                  <c:v>44536</c:v>
                </c:pt>
                <c:pt idx="898">
                  <c:v>44537</c:v>
                </c:pt>
                <c:pt idx="899">
                  <c:v>44538</c:v>
                </c:pt>
                <c:pt idx="900">
                  <c:v>44539</c:v>
                </c:pt>
                <c:pt idx="901">
                  <c:v>44540</c:v>
                </c:pt>
                <c:pt idx="902">
                  <c:v>44541</c:v>
                </c:pt>
                <c:pt idx="903">
                  <c:v>44542</c:v>
                </c:pt>
                <c:pt idx="904">
                  <c:v>44543</c:v>
                </c:pt>
                <c:pt idx="905">
                  <c:v>44544</c:v>
                </c:pt>
                <c:pt idx="906">
                  <c:v>44545</c:v>
                </c:pt>
                <c:pt idx="907">
                  <c:v>44546</c:v>
                </c:pt>
                <c:pt idx="908">
                  <c:v>44547</c:v>
                </c:pt>
                <c:pt idx="909">
                  <c:v>44548</c:v>
                </c:pt>
                <c:pt idx="910">
                  <c:v>44549</c:v>
                </c:pt>
                <c:pt idx="911">
                  <c:v>44551</c:v>
                </c:pt>
                <c:pt idx="912">
                  <c:v>44552</c:v>
                </c:pt>
                <c:pt idx="913">
                  <c:v>44553</c:v>
                </c:pt>
                <c:pt idx="914">
                  <c:v>44554</c:v>
                </c:pt>
                <c:pt idx="915">
                  <c:v>44555</c:v>
                </c:pt>
                <c:pt idx="916">
                  <c:v>44556</c:v>
                </c:pt>
                <c:pt idx="917">
                  <c:v>44557</c:v>
                </c:pt>
                <c:pt idx="918">
                  <c:v>44558</c:v>
                </c:pt>
                <c:pt idx="919">
                  <c:v>44559</c:v>
                </c:pt>
                <c:pt idx="920">
                  <c:v>44560</c:v>
                </c:pt>
                <c:pt idx="921">
                  <c:v>44561</c:v>
                </c:pt>
                <c:pt idx="922">
                  <c:v>44562</c:v>
                </c:pt>
                <c:pt idx="923">
                  <c:v>44563</c:v>
                </c:pt>
                <c:pt idx="924">
                  <c:v>44564</c:v>
                </c:pt>
                <c:pt idx="925">
                  <c:v>44565</c:v>
                </c:pt>
                <c:pt idx="926">
                  <c:v>44566</c:v>
                </c:pt>
                <c:pt idx="927">
                  <c:v>44567</c:v>
                </c:pt>
                <c:pt idx="928">
                  <c:v>44568</c:v>
                </c:pt>
                <c:pt idx="929">
                  <c:v>44569</c:v>
                </c:pt>
                <c:pt idx="930">
                  <c:v>44570</c:v>
                </c:pt>
                <c:pt idx="931">
                  <c:v>44571</c:v>
                </c:pt>
                <c:pt idx="932">
                  <c:v>44572</c:v>
                </c:pt>
                <c:pt idx="933">
                  <c:v>44573</c:v>
                </c:pt>
                <c:pt idx="934">
                  <c:v>44574</c:v>
                </c:pt>
                <c:pt idx="935">
                  <c:v>44575</c:v>
                </c:pt>
                <c:pt idx="936">
                  <c:v>44576</c:v>
                </c:pt>
                <c:pt idx="937">
                  <c:v>44577</c:v>
                </c:pt>
                <c:pt idx="938">
                  <c:v>44578</c:v>
                </c:pt>
                <c:pt idx="939">
                  <c:v>44579</c:v>
                </c:pt>
                <c:pt idx="940">
                  <c:v>44580</c:v>
                </c:pt>
                <c:pt idx="941">
                  <c:v>44581</c:v>
                </c:pt>
                <c:pt idx="942">
                  <c:v>44582</c:v>
                </c:pt>
                <c:pt idx="943">
                  <c:v>44583</c:v>
                </c:pt>
                <c:pt idx="944">
                  <c:v>44584</c:v>
                </c:pt>
                <c:pt idx="945">
                  <c:v>44585</c:v>
                </c:pt>
                <c:pt idx="946">
                  <c:v>44586</c:v>
                </c:pt>
                <c:pt idx="947">
                  <c:v>44587</c:v>
                </c:pt>
                <c:pt idx="948">
                  <c:v>44588</c:v>
                </c:pt>
                <c:pt idx="949">
                  <c:v>44589</c:v>
                </c:pt>
                <c:pt idx="950">
                  <c:v>44590</c:v>
                </c:pt>
                <c:pt idx="951">
                  <c:v>44591</c:v>
                </c:pt>
                <c:pt idx="952">
                  <c:v>44592</c:v>
                </c:pt>
                <c:pt idx="953">
                  <c:v>44593</c:v>
                </c:pt>
                <c:pt idx="954">
                  <c:v>44594</c:v>
                </c:pt>
                <c:pt idx="955">
                  <c:v>44595</c:v>
                </c:pt>
                <c:pt idx="956">
                  <c:v>44596</c:v>
                </c:pt>
                <c:pt idx="957">
                  <c:v>44597</c:v>
                </c:pt>
                <c:pt idx="958">
                  <c:v>44598</c:v>
                </c:pt>
                <c:pt idx="959">
                  <c:v>44599</c:v>
                </c:pt>
                <c:pt idx="960">
                  <c:v>44600</c:v>
                </c:pt>
                <c:pt idx="961">
                  <c:v>44601</c:v>
                </c:pt>
                <c:pt idx="962">
                  <c:v>44602</c:v>
                </c:pt>
                <c:pt idx="963">
                  <c:v>44603</c:v>
                </c:pt>
                <c:pt idx="964">
                  <c:v>44604</c:v>
                </c:pt>
                <c:pt idx="965">
                  <c:v>44605</c:v>
                </c:pt>
                <c:pt idx="966">
                  <c:v>44606</c:v>
                </c:pt>
                <c:pt idx="967">
                  <c:v>44607</c:v>
                </c:pt>
                <c:pt idx="968">
                  <c:v>44608</c:v>
                </c:pt>
                <c:pt idx="969">
                  <c:v>44609</c:v>
                </c:pt>
                <c:pt idx="970">
                  <c:v>44610</c:v>
                </c:pt>
                <c:pt idx="971">
                  <c:v>44611</c:v>
                </c:pt>
                <c:pt idx="972">
                  <c:v>44612</c:v>
                </c:pt>
                <c:pt idx="973">
                  <c:v>44613</c:v>
                </c:pt>
                <c:pt idx="974">
                  <c:v>44614</c:v>
                </c:pt>
                <c:pt idx="975">
                  <c:v>44615</c:v>
                </c:pt>
                <c:pt idx="976">
                  <c:v>44616</c:v>
                </c:pt>
                <c:pt idx="977">
                  <c:v>44617</c:v>
                </c:pt>
                <c:pt idx="978">
                  <c:v>44618</c:v>
                </c:pt>
                <c:pt idx="979">
                  <c:v>44619</c:v>
                </c:pt>
                <c:pt idx="980">
                  <c:v>44620</c:v>
                </c:pt>
                <c:pt idx="981">
                  <c:v>44621</c:v>
                </c:pt>
                <c:pt idx="982">
                  <c:v>44622</c:v>
                </c:pt>
                <c:pt idx="983">
                  <c:v>44623</c:v>
                </c:pt>
                <c:pt idx="984">
                  <c:v>44624</c:v>
                </c:pt>
                <c:pt idx="985">
                  <c:v>44625</c:v>
                </c:pt>
                <c:pt idx="986">
                  <c:v>44626</c:v>
                </c:pt>
                <c:pt idx="987">
                  <c:v>44627</c:v>
                </c:pt>
                <c:pt idx="988">
                  <c:v>44628</c:v>
                </c:pt>
                <c:pt idx="989">
                  <c:v>44629</c:v>
                </c:pt>
                <c:pt idx="990">
                  <c:v>44630</c:v>
                </c:pt>
                <c:pt idx="991">
                  <c:v>44631</c:v>
                </c:pt>
                <c:pt idx="992">
                  <c:v>44632</c:v>
                </c:pt>
                <c:pt idx="993">
                  <c:v>44633</c:v>
                </c:pt>
                <c:pt idx="994">
                  <c:v>44634</c:v>
                </c:pt>
                <c:pt idx="995">
                  <c:v>44635</c:v>
                </c:pt>
                <c:pt idx="996">
                  <c:v>44636</c:v>
                </c:pt>
                <c:pt idx="997">
                  <c:v>44637</c:v>
                </c:pt>
                <c:pt idx="998">
                  <c:v>44638</c:v>
                </c:pt>
                <c:pt idx="999">
                  <c:v>44639</c:v>
                </c:pt>
                <c:pt idx="1000">
                  <c:v>44640</c:v>
                </c:pt>
                <c:pt idx="1001">
                  <c:v>44641</c:v>
                </c:pt>
                <c:pt idx="1002">
                  <c:v>44642</c:v>
                </c:pt>
                <c:pt idx="1003">
                  <c:v>44643</c:v>
                </c:pt>
                <c:pt idx="1004">
                  <c:v>44644</c:v>
                </c:pt>
                <c:pt idx="1005">
                  <c:v>44645</c:v>
                </c:pt>
                <c:pt idx="1006">
                  <c:v>44646</c:v>
                </c:pt>
                <c:pt idx="1007">
                  <c:v>44647</c:v>
                </c:pt>
                <c:pt idx="1008">
                  <c:v>44648</c:v>
                </c:pt>
                <c:pt idx="1009">
                  <c:v>44649</c:v>
                </c:pt>
                <c:pt idx="1010">
                  <c:v>44650</c:v>
                </c:pt>
                <c:pt idx="1011">
                  <c:v>44651</c:v>
                </c:pt>
                <c:pt idx="1012">
                  <c:v>44652</c:v>
                </c:pt>
                <c:pt idx="1013">
                  <c:v>44653</c:v>
                </c:pt>
                <c:pt idx="1014">
                  <c:v>44654</c:v>
                </c:pt>
                <c:pt idx="1015">
                  <c:v>44655</c:v>
                </c:pt>
                <c:pt idx="1016">
                  <c:v>44656</c:v>
                </c:pt>
                <c:pt idx="1017">
                  <c:v>44657</c:v>
                </c:pt>
                <c:pt idx="1018">
                  <c:v>44658</c:v>
                </c:pt>
                <c:pt idx="1019">
                  <c:v>44659</c:v>
                </c:pt>
                <c:pt idx="1020">
                  <c:v>44660</c:v>
                </c:pt>
                <c:pt idx="1021">
                  <c:v>44661</c:v>
                </c:pt>
                <c:pt idx="1022">
                  <c:v>44662</c:v>
                </c:pt>
                <c:pt idx="1023">
                  <c:v>44663</c:v>
                </c:pt>
                <c:pt idx="1024">
                  <c:v>44664</c:v>
                </c:pt>
                <c:pt idx="1025">
                  <c:v>44665</c:v>
                </c:pt>
                <c:pt idx="1026">
                  <c:v>44666</c:v>
                </c:pt>
                <c:pt idx="1027">
                  <c:v>44667</c:v>
                </c:pt>
                <c:pt idx="1028">
                  <c:v>44668</c:v>
                </c:pt>
                <c:pt idx="1029">
                  <c:v>44669</c:v>
                </c:pt>
                <c:pt idx="1030">
                  <c:v>44670</c:v>
                </c:pt>
                <c:pt idx="1031">
                  <c:v>44671</c:v>
                </c:pt>
                <c:pt idx="1032">
                  <c:v>44672</c:v>
                </c:pt>
                <c:pt idx="1033">
                  <c:v>44673</c:v>
                </c:pt>
                <c:pt idx="1034">
                  <c:v>44674</c:v>
                </c:pt>
                <c:pt idx="1035">
                  <c:v>44675</c:v>
                </c:pt>
                <c:pt idx="1036">
                  <c:v>44676</c:v>
                </c:pt>
                <c:pt idx="1037">
                  <c:v>44677</c:v>
                </c:pt>
                <c:pt idx="1038">
                  <c:v>44678</c:v>
                </c:pt>
                <c:pt idx="1039">
                  <c:v>44679</c:v>
                </c:pt>
                <c:pt idx="1040">
                  <c:v>44680</c:v>
                </c:pt>
                <c:pt idx="1041">
                  <c:v>44681</c:v>
                </c:pt>
                <c:pt idx="1042">
                  <c:v>44682</c:v>
                </c:pt>
                <c:pt idx="1043">
                  <c:v>44683</c:v>
                </c:pt>
                <c:pt idx="1044">
                  <c:v>44684</c:v>
                </c:pt>
                <c:pt idx="1045">
                  <c:v>44685</c:v>
                </c:pt>
                <c:pt idx="1046">
                  <c:v>44686</c:v>
                </c:pt>
                <c:pt idx="1047">
                  <c:v>44687</c:v>
                </c:pt>
                <c:pt idx="1048">
                  <c:v>44688</c:v>
                </c:pt>
                <c:pt idx="1049">
                  <c:v>44689</c:v>
                </c:pt>
                <c:pt idx="1050">
                  <c:v>44690</c:v>
                </c:pt>
                <c:pt idx="1051">
                  <c:v>44691</c:v>
                </c:pt>
                <c:pt idx="1052">
                  <c:v>44692</c:v>
                </c:pt>
                <c:pt idx="1053">
                  <c:v>44693</c:v>
                </c:pt>
                <c:pt idx="1054">
                  <c:v>44694</c:v>
                </c:pt>
                <c:pt idx="1055">
                  <c:v>44695</c:v>
                </c:pt>
                <c:pt idx="1056">
                  <c:v>44696</c:v>
                </c:pt>
                <c:pt idx="1057">
                  <c:v>44697</c:v>
                </c:pt>
                <c:pt idx="1058">
                  <c:v>44698</c:v>
                </c:pt>
                <c:pt idx="1059">
                  <c:v>44699</c:v>
                </c:pt>
                <c:pt idx="1060">
                  <c:v>44700</c:v>
                </c:pt>
                <c:pt idx="1061">
                  <c:v>44701</c:v>
                </c:pt>
                <c:pt idx="1062">
                  <c:v>44702</c:v>
                </c:pt>
                <c:pt idx="1063">
                  <c:v>44703</c:v>
                </c:pt>
                <c:pt idx="1064">
                  <c:v>44704</c:v>
                </c:pt>
                <c:pt idx="1065">
                  <c:v>44705</c:v>
                </c:pt>
                <c:pt idx="1066">
                  <c:v>44706</c:v>
                </c:pt>
                <c:pt idx="1067">
                  <c:v>44707</c:v>
                </c:pt>
                <c:pt idx="1068">
                  <c:v>44708</c:v>
                </c:pt>
                <c:pt idx="1069">
                  <c:v>44709</c:v>
                </c:pt>
                <c:pt idx="1070">
                  <c:v>44710</c:v>
                </c:pt>
                <c:pt idx="1071">
                  <c:v>44712</c:v>
                </c:pt>
                <c:pt idx="1072">
                  <c:v>44713</c:v>
                </c:pt>
                <c:pt idx="1073">
                  <c:v>44714</c:v>
                </c:pt>
                <c:pt idx="1074">
                  <c:v>44715</c:v>
                </c:pt>
                <c:pt idx="1075">
                  <c:v>44716</c:v>
                </c:pt>
                <c:pt idx="1076">
                  <c:v>44717</c:v>
                </c:pt>
                <c:pt idx="1077">
                  <c:v>44718</c:v>
                </c:pt>
                <c:pt idx="1078">
                  <c:v>44719</c:v>
                </c:pt>
                <c:pt idx="1079">
                  <c:v>44720</c:v>
                </c:pt>
                <c:pt idx="1080">
                  <c:v>44721</c:v>
                </c:pt>
                <c:pt idx="1081">
                  <c:v>44722</c:v>
                </c:pt>
                <c:pt idx="1082">
                  <c:v>44723</c:v>
                </c:pt>
                <c:pt idx="1083">
                  <c:v>44724</c:v>
                </c:pt>
                <c:pt idx="1084">
                  <c:v>44725</c:v>
                </c:pt>
                <c:pt idx="1085">
                  <c:v>44726</c:v>
                </c:pt>
                <c:pt idx="1086">
                  <c:v>44727</c:v>
                </c:pt>
                <c:pt idx="1087">
                  <c:v>44728</c:v>
                </c:pt>
                <c:pt idx="1088">
                  <c:v>44729</c:v>
                </c:pt>
                <c:pt idx="1089">
                  <c:v>44730</c:v>
                </c:pt>
                <c:pt idx="1090">
                  <c:v>44731</c:v>
                </c:pt>
                <c:pt idx="1091">
                  <c:v>44732</c:v>
                </c:pt>
                <c:pt idx="1092">
                  <c:v>44733</c:v>
                </c:pt>
                <c:pt idx="1093">
                  <c:v>44734</c:v>
                </c:pt>
                <c:pt idx="1094">
                  <c:v>44735</c:v>
                </c:pt>
                <c:pt idx="1095">
                  <c:v>44736</c:v>
                </c:pt>
                <c:pt idx="1096">
                  <c:v>44737</c:v>
                </c:pt>
                <c:pt idx="1097">
                  <c:v>44738</c:v>
                </c:pt>
                <c:pt idx="1098">
                  <c:v>44739</c:v>
                </c:pt>
                <c:pt idx="1099">
                  <c:v>44740</c:v>
                </c:pt>
                <c:pt idx="1100">
                  <c:v>44741</c:v>
                </c:pt>
                <c:pt idx="1101">
                  <c:v>44742</c:v>
                </c:pt>
                <c:pt idx="1102">
                  <c:v>44743</c:v>
                </c:pt>
                <c:pt idx="1103">
                  <c:v>44744</c:v>
                </c:pt>
                <c:pt idx="1104">
                  <c:v>44745</c:v>
                </c:pt>
                <c:pt idx="1105">
                  <c:v>44746</c:v>
                </c:pt>
                <c:pt idx="1106">
                  <c:v>44747</c:v>
                </c:pt>
                <c:pt idx="1107">
                  <c:v>44748</c:v>
                </c:pt>
                <c:pt idx="1108">
                  <c:v>44749</c:v>
                </c:pt>
                <c:pt idx="1109">
                  <c:v>44750</c:v>
                </c:pt>
                <c:pt idx="1110">
                  <c:v>44751</c:v>
                </c:pt>
                <c:pt idx="1111">
                  <c:v>44752</c:v>
                </c:pt>
                <c:pt idx="1112">
                  <c:v>44753</c:v>
                </c:pt>
                <c:pt idx="1113">
                  <c:v>44754</c:v>
                </c:pt>
                <c:pt idx="1114">
                  <c:v>44755</c:v>
                </c:pt>
                <c:pt idx="1115">
                  <c:v>44756</c:v>
                </c:pt>
                <c:pt idx="1116">
                  <c:v>44757</c:v>
                </c:pt>
                <c:pt idx="1117">
                  <c:v>44758</c:v>
                </c:pt>
                <c:pt idx="1118">
                  <c:v>44759</c:v>
                </c:pt>
                <c:pt idx="1119">
                  <c:v>44760</c:v>
                </c:pt>
                <c:pt idx="1120">
                  <c:v>44761</c:v>
                </c:pt>
                <c:pt idx="1121">
                  <c:v>44762</c:v>
                </c:pt>
                <c:pt idx="1122">
                  <c:v>44763</c:v>
                </c:pt>
                <c:pt idx="1123">
                  <c:v>44764</c:v>
                </c:pt>
                <c:pt idx="1124">
                  <c:v>44765</c:v>
                </c:pt>
                <c:pt idx="1125">
                  <c:v>44766</c:v>
                </c:pt>
                <c:pt idx="1126">
                  <c:v>44767</c:v>
                </c:pt>
                <c:pt idx="1127">
                  <c:v>44768</c:v>
                </c:pt>
                <c:pt idx="1128">
                  <c:v>44769</c:v>
                </c:pt>
                <c:pt idx="1129">
                  <c:v>44770</c:v>
                </c:pt>
                <c:pt idx="1130">
                  <c:v>44771</c:v>
                </c:pt>
                <c:pt idx="1131">
                  <c:v>44772</c:v>
                </c:pt>
                <c:pt idx="1132">
                  <c:v>44773</c:v>
                </c:pt>
                <c:pt idx="1133">
                  <c:v>44774</c:v>
                </c:pt>
                <c:pt idx="1134">
                  <c:v>44775</c:v>
                </c:pt>
                <c:pt idx="1135">
                  <c:v>44776</c:v>
                </c:pt>
                <c:pt idx="1136">
                  <c:v>44777</c:v>
                </c:pt>
                <c:pt idx="1137">
                  <c:v>44781</c:v>
                </c:pt>
                <c:pt idx="1138">
                  <c:v>44782</c:v>
                </c:pt>
                <c:pt idx="1139">
                  <c:v>44783</c:v>
                </c:pt>
                <c:pt idx="1140">
                  <c:v>44784</c:v>
                </c:pt>
                <c:pt idx="1141">
                  <c:v>44785</c:v>
                </c:pt>
                <c:pt idx="1142">
                  <c:v>44786</c:v>
                </c:pt>
                <c:pt idx="1143">
                  <c:v>44787</c:v>
                </c:pt>
                <c:pt idx="1144">
                  <c:v>44788</c:v>
                </c:pt>
                <c:pt idx="1145">
                  <c:v>44789</c:v>
                </c:pt>
                <c:pt idx="1146">
                  <c:v>44790</c:v>
                </c:pt>
                <c:pt idx="1147">
                  <c:v>44791</c:v>
                </c:pt>
                <c:pt idx="1148">
                  <c:v>44792</c:v>
                </c:pt>
                <c:pt idx="1149">
                  <c:v>44793</c:v>
                </c:pt>
                <c:pt idx="1150">
                  <c:v>44794</c:v>
                </c:pt>
                <c:pt idx="1151">
                  <c:v>44795</c:v>
                </c:pt>
                <c:pt idx="1152">
                  <c:v>44796</c:v>
                </c:pt>
                <c:pt idx="1153">
                  <c:v>44797</c:v>
                </c:pt>
                <c:pt idx="1154">
                  <c:v>44798</c:v>
                </c:pt>
                <c:pt idx="1155">
                  <c:v>44799</c:v>
                </c:pt>
                <c:pt idx="1156">
                  <c:v>44800</c:v>
                </c:pt>
                <c:pt idx="1157">
                  <c:v>44801</c:v>
                </c:pt>
                <c:pt idx="1158">
                  <c:v>44802</c:v>
                </c:pt>
                <c:pt idx="1159">
                  <c:v>44803</c:v>
                </c:pt>
                <c:pt idx="1160">
                  <c:v>44804</c:v>
                </c:pt>
                <c:pt idx="1161">
                  <c:v>44805</c:v>
                </c:pt>
                <c:pt idx="1162">
                  <c:v>44806</c:v>
                </c:pt>
                <c:pt idx="1163">
                  <c:v>44807</c:v>
                </c:pt>
                <c:pt idx="1164">
                  <c:v>44808</c:v>
                </c:pt>
                <c:pt idx="1165">
                  <c:v>44809</c:v>
                </c:pt>
                <c:pt idx="1166">
                  <c:v>44810</c:v>
                </c:pt>
                <c:pt idx="1167">
                  <c:v>44811</c:v>
                </c:pt>
                <c:pt idx="1168">
                  <c:v>44812</c:v>
                </c:pt>
                <c:pt idx="1169">
                  <c:v>44813</c:v>
                </c:pt>
                <c:pt idx="1170">
                  <c:v>44814</c:v>
                </c:pt>
                <c:pt idx="1171">
                  <c:v>44815</c:v>
                </c:pt>
                <c:pt idx="1172">
                  <c:v>44816</c:v>
                </c:pt>
                <c:pt idx="1173">
                  <c:v>44817</c:v>
                </c:pt>
                <c:pt idx="1174">
                  <c:v>44818</c:v>
                </c:pt>
                <c:pt idx="1175">
                  <c:v>44819</c:v>
                </c:pt>
                <c:pt idx="1176">
                  <c:v>44820</c:v>
                </c:pt>
                <c:pt idx="1177">
                  <c:v>44821</c:v>
                </c:pt>
                <c:pt idx="1178">
                  <c:v>44822</c:v>
                </c:pt>
                <c:pt idx="1179">
                  <c:v>44823</c:v>
                </c:pt>
                <c:pt idx="1180">
                  <c:v>44824</c:v>
                </c:pt>
                <c:pt idx="1181">
                  <c:v>44825</c:v>
                </c:pt>
                <c:pt idx="1182">
                  <c:v>44826</c:v>
                </c:pt>
                <c:pt idx="1183">
                  <c:v>44827</c:v>
                </c:pt>
                <c:pt idx="1184">
                  <c:v>44828</c:v>
                </c:pt>
                <c:pt idx="1185">
                  <c:v>44829</c:v>
                </c:pt>
                <c:pt idx="1186">
                  <c:v>44830</c:v>
                </c:pt>
                <c:pt idx="1187">
                  <c:v>44831</c:v>
                </c:pt>
                <c:pt idx="1188">
                  <c:v>44832</c:v>
                </c:pt>
                <c:pt idx="1189">
                  <c:v>44833</c:v>
                </c:pt>
                <c:pt idx="1190">
                  <c:v>44834</c:v>
                </c:pt>
                <c:pt idx="1191">
                  <c:v>44835</c:v>
                </c:pt>
                <c:pt idx="1192">
                  <c:v>44836</c:v>
                </c:pt>
                <c:pt idx="1193">
                  <c:v>44837</c:v>
                </c:pt>
                <c:pt idx="1194">
                  <c:v>44838</c:v>
                </c:pt>
                <c:pt idx="1195">
                  <c:v>44839</c:v>
                </c:pt>
                <c:pt idx="1196">
                  <c:v>44840</c:v>
                </c:pt>
                <c:pt idx="1197">
                  <c:v>44841</c:v>
                </c:pt>
                <c:pt idx="1198">
                  <c:v>44842</c:v>
                </c:pt>
                <c:pt idx="1199">
                  <c:v>44843</c:v>
                </c:pt>
                <c:pt idx="1200">
                  <c:v>44844</c:v>
                </c:pt>
                <c:pt idx="1201">
                  <c:v>44845</c:v>
                </c:pt>
                <c:pt idx="1202">
                  <c:v>44846</c:v>
                </c:pt>
                <c:pt idx="1203">
                  <c:v>44847</c:v>
                </c:pt>
                <c:pt idx="1204">
                  <c:v>44848</c:v>
                </c:pt>
                <c:pt idx="1205">
                  <c:v>44849</c:v>
                </c:pt>
                <c:pt idx="1206">
                  <c:v>44850</c:v>
                </c:pt>
                <c:pt idx="1207">
                  <c:v>44851</c:v>
                </c:pt>
                <c:pt idx="1208">
                  <c:v>44852</c:v>
                </c:pt>
                <c:pt idx="1209">
                  <c:v>44853</c:v>
                </c:pt>
                <c:pt idx="1210">
                  <c:v>44854</c:v>
                </c:pt>
                <c:pt idx="1211">
                  <c:v>44855</c:v>
                </c:pt>
                <c:pt idx="1212">
                  <c:v>44856</c:v>
                </c:pt>
                <c:pt idx="1213">
                  <c:v>44857</c:v>
                </c:pt>
                <c:pt idx="1214">
                  <c:v>44858</c:v>
                </c:pt>
                <c:pt idx="1215">
                  <c:v>44859</c:v>
                </c:pt>
                <c:pt idx="1216">
                  <c:v>44860</c:v>
                </c:pt>
                <c:pt idx="1217">
                  <c:v>44861</c:v>
                </c:pt>
                <c:pt idx="1218">
                  <c:v>44862</c:v>
                </c:pt>
                <c:pt idx="1219">
                  <c:v>44863</c:v>
                </c:pt>
                <c:pt idx="1220">
                  <c:v>44864</c:v>
                </c:pt>
                <c:pt idx="1221">
                  <c:v>44865</c:v>
                </c:pt>
                <c:pt idx="1222">
                  <c:v>44866</c:v>
                </c:pt>
                <c:pt idx="1223">
                  <c:v>44867</c:v>
                </c:pt>
                <c:pt idx="1224">
                  <c:v>44868</c:v>
                </c:pt>
                <c:pt idx="1225">
                  <c:v>44869</c:v>
                </c:pt>
                <c:pt idx="1226">
                  <c:v>44870</c:v>
                </c:pt>
                <c:pt idx="1227">
                  <c:v>44871</c:v>
                </c:pt>
                <c:pt idx="1228">
                  <c:v>44872</c:v>
                </c:pt>
                <c:pt idx="1229">
                  <c:v>44873</c:v>
                </c:pt>
                <c:pt idx="1230">
                  <c:v>44874</c:v>
                </c:pt>
                <c:pt idx="1231">
                  <c:v>44875</c:v>
                </c:pt>
                <c:pt idx="1232">
                  <c:v>44876</c:v>
                </c:pt>
                <c:pt idx="1233">
                  <c:v>44877</c:v>
                </c:pt>
                <c:pt idx="1234">
                  <c:v>44878</c:v>
                </c:pt>
                <c:pt idx="1235">
                  <c:v>44879</c:v>
                </c:pt>
                <c:pt idx="1236">
                  <c:v>44880</c:v>
                </c:pt>
                <c:pt idx="1237">
                  <c:v>44881</c:v>
                </c:pt>
                <c:pt idx="1238">
                  <c:v>44882</c:v>
                </c:pt>
                <c:pt idx="1239">
                  <c:v>44883</c:v>
                </c:pt>
                <c:pt idx="1240">
                  <c:v>44884</c:v>
                </c:pt>
                <c:pt idx="1241">
                  <c:v>44885</c:v>
                </c:pt>
                <c:pt idx="1242">
                  <c:v>44886</c:v>
                </c:pt>
                <c:pt idx="1243">
                  <c:v>44887</c:v>
                </c:pt>
                <c:pt idx="1244">
                  <c:v>44888</c:v>
                </c:pt>
                <c:pt idx="1245">
                  <c:v>44889</c:v>
                </c:pt>
                <c:pt idx="1246">
                  <c:v>44890</c:v>
                </c:pt>
                <c:pt idx="1247">
                  <c:v>44891</c:v>
                </c:pt>
                <c:pt idx="1248">
                  <c:v>44892</c:v>
                </c:pt>
                <c:pt idx="1249">
                  <c:v>44893</c:v>
                </c:pt>
                <c:pt idx="1250">
                  <c:v>44894</c:v>
                </c:pt>
                <c:pt idx="1251">
                  <c:v>44895</c:v>
                </c:pt>
                <c:pt idx="1252">
                  <c:v>44896</c:v>
                </c:pt>
                <c:pt idx="1253">
                  <c:v>44897</c:v>
                </c:pt>
                <c:pt idx="1254">
                  <c:v>44898</c:v>
                </c:pt>
                <c:pt idx="1255">
                  <c:v>44899</c:v>
                </c:pt>
                <c:pt idx="1256">
                  <c:v>44900</c:v>
                </c:pt>
                <c:pt idx="1257">
                  <c:v>44901</c:v>
                </c:pt>
                <c:pt idx="1258">
                  <c:v>44902</c:v>
                </c:pt>
                <c:pt idx="1259">
                  <c:v>44903</c:v>
                </c:pt>
                <c:pt idx="1260">
                  <c:v>44904</c:v>
                </c:pt>
                <c:pt idx="1261">
                  <c:v>44905</c:v>
                </c:pt>
                <c:pt idx="1262">
                  <c:v>44906</c:v>
                </c:pt>
                <c:pt idx="1263">
                  <c:v>44907</c:v>
                </c:pt>
                <c:pt idx="1264">
                  <c:v>44908</c:v>
                </c:pt>
                <c:pt idx="1265">
                  <c:v>44909</c:v>
                </c:pt>
                <c:pt idx="1266">
                  <c:v>44910</c:v>
                </c:pt>
                <c:pt idx="1267">
                  <c:v>44911</c:v>
                </c:pt>
                <c:pt idx="1268">
                  <c:v>44912</c:v>
                </c:pt>
                <c:pt idx="1269">
                  <c:v>44913</c:v>
                </c:pt>
                <c:pt idx="1270">
                  <c:v>44914</c:v>
                </c:pt>
                <c:pt idx="1271">
                  <c:v>44915</c:v>
                </c:pt>
                <c:pt idx="1272">
                  <c:v>44916</c:v>
                </c:pt>
                <c:pt idx="1273">
                  <c:v>44917</c:v>
                </c:pt>
                <c:pt idx="1274">
                  <c:v>44918</c:v>
                </c:pt>
                <c:pt idx="1275">
                  <c:v>44919</c:v>
                </c:pt>
                <c:pt idx="1276">
                  <c:v>44920</c:v>
                </c:pt>
                <c:pt idx="1277">
                  <c:v>44921</c:v>
                </c:pt>
                <c:pt idx="1278">
                  <c:v>44922</c:v>
                </c:pt>
                <c:pt idx="1279">
                  <c:v>44923</c:v>
                </c:pt>
                <c:pt idx="1280">
                  <c:v>44924</c:v>
                </c:pt>
                <c:pt idx="1281">
                  <c:v>44925</c:v>
                </c:pt>
                <c:pt idx="1282">
                  <c:v>44926</c:v>
                </c:pt>
                <c:pt idx="1283">
                  <c:v>44927</c:v>
                </c:pt>
                <c:pt idx="1284">
                  <c:v>44928</c:v>
                </c:pt>
                <c:pt idx="1285">
                  <c:v>44929</c:v>
                </c:pt>
                <c:pt idx="1286">
                  <c:v>44930</c:v>
                </c:pt>
                <c:pt idx="1287">
                  <c:v>44931</c:v>
                </c:pt>
                <c:pt idx="1288">
                  <c:v>44932</c:v>
                </c:pt>
                <c:pt idx="1289">
                  <c:v>44933</c:v>
                </c:pt>
                <c:pt idx="1290">
                  <c:v>44934</c:v>
                </c:pt>
                <c:pt idx="1291">
                  <c:v>44935</c:v>
                </c:pt>
                <c:pt idx="1292">
                  <c:v>44936</c:v>
                </c:pt>
                <c:pt idx="1293">
                  <c:v>44937</c:v>
                </c:pt>
                <c:pt idx="1294">
                  <c:v>44938</c:v>
                </c:pt>
                <c:pt idx="1295">
                  <c:v>44939</c:v>
                </c:pt>
                <c:pt idx="1296">
                  <c:v>44940</c:v>
                </c:pt>
                <c:pt idx="1297">
                  <c:v>44941</c:v>
                </c:pt>
                <c:pt idx="1298">
                  <c:v>44942</c:v>
                </c:pt>
                <c:pt idx="1299">
                  <c:v>44943</c:v>
                </c:pt>
                <c:pt idx="1300">
                  <c:v>44944</c:v>
                </c:pt>
                <c:pt idx="1301">
                  <c:v>44945</c:v>
                </c:pt>
                <c:pt idx="1302">
                  <c:v>44946</c:v>
                </c:pt>
                <c:pt idx="1303">
                  <c:v>44947</c:v>
                </c:pt>
                <c:pt idx="1304">
                  <c:v>44948</c:v>
                </c:pt>
                <c:pt idx="1305">
                  <c:v>44949</c:v>
                </c:pt>
                <c:pt idx="1306">
                  <c:v>44950</c:v>
                </c:pt>
                <c:pt idx="1307">
                  <c:v>44951</c:v>
                </c:pt>
                <c:pt idx="1308">
                  <c:v>44952</c:v>
                </c:pt>
                <c:pt idx="1309">
                  <c:v>44953</c:v>
                </c:pt>
                <c:pt idx="1310">
                  <c:v>44954</c:v>
                </c:pt>
                <c:pt idx="1311">
                  <c:v>44955</c:v>
                </c:pt>
                <c:pt idx="1312">
                  <c:v>44956</c:v>
                </c:pt>
                <c:pt idx="1313">
                  <c:v>44957</c:v>
                </c:pt>
                <c:pt idx="1314">
                  <c:v>44958</c:v>
                </c:pt>
                <c:pt idx="1315">
                  <c:v>44959</c:v>
                </c:pt>
                <c:pt idx="1316">
                  <c:v>44960</c:v>
                </c:pt>
                <c:pt idx="1317">
                  <c:v>44961</c:v>
                </c:pt>
                <c:pt idx="1318">
                  <c:v>44962</c:v>
                </c:pt>
                <c:pt idx="1319">
                  <c:v>44963</c:v>
                </c:pt>
                <c:pt idx="1320">
                  <c:v>44964</c:v>
                </c:pt>
                <c:pt idx="1321">
                  <c:v>44965</c:v>
                </c:pt>
                <c:pt idx="1322">
                  <c:v>44966</c:v>
                </c:pt>
                <c:pt idx="1323">
                  <c:v>44967</c:v>
                </c:pt>
                <c:pt idx="1324">
                  <c:v>44968</c:v>
                </c:pt>
                <c:pt idx="1325">
                  <c:v>44969</c:v>
                </c:pt>
                <c:pt idx="1326">
                  <c:v>44970</c:v>
                </c:pt>
                <c:pt idx="1327">
                  <c:v>44971</c:v>
                </c:pt>
                <c:pt idx="1328">
                  <c:v>44972</c:v>
                </c:pt>
                <c:pt idx="1329">
                  <c:v>44973</c:v>
                </c:pt>
                <c:pt idx="1330">
                  <c:v>44974</c:v>
                </c:pt>
                <c:pt idx="1331">
                  <c:v>44975</c:v>
                </c:pt>
                <c:pt idx="1332">
                  <c:v>44976</c:v>
                </c:pt>
                <c:pt idx="1333">
                  <c:v>44977</c:v>
                </c:pt>
                <c:pt idx="1334">
                  <c:v>44978</c:v>
                </c:pt>
                <c:pt idx="1335">
                  <c:v>44979</c:v>
                </c:pt>
                <c:pt idx="1336">
                  <c:v>44980</c:v>
                </c:pt>
                <c:pt idx="1337">
                  <c:v>44981</c:v>
                </c:pt>
                <c:pt idx="1338">
                  <c:v>44982</c:v>
                </c:pt>
                <c:pt idx="1339">
                  <c:v>44983</c:v>
                </c:pt>
                <c:pt idx="1340">
                  <c:v>44984</c:v>
                </c:pt>
                <c:pt idx="1341">
                  <c:v>44985</c:v>
                </c:pt>
                <c:pt idx="1342">
                  <c:v>44986</c:v>
                </c:pt>
                <c:pt idx="1343">
                  <c:v>44987</c:v>
                </c:pt>
                <c:pt idx="1344">
                  <c:v>44988</c:v>
                </c:pt>
                <c:pt idx="1345">
                  <c:v>44989</c:v>
                </c:pt>
                <c:pt idx="1346">
                  <c:v>44990</c:v>
                </c:pt>
                <c:pt idx="1347">
                  <c:v>44991</c:v>
                </c:pt>
                <c:pt idx="1348">
                  <c:v>44992</c:v>
                </c:pt>
                <c:pt idx="1349">
                  <c:v>44993</c:v>
                </c:pt>
                <c:pt idx="1350">
                  <c:v>44994</c:v>
                </c:pt>
                <c:pt idx="1351">
                  <c:v>44995</c:v>
                </c:pt>
                <c:pt idx="1352">
                  <c:v>44996</c:v>
                </c:pt>
                <c:pt idx="1353">
                  <c:v>44997</c:v>
                </c:pt>
                <c:pt idx="1354">
                  <c:v>44998</c:v>
                </c:pt>
                <c:pt idx="1355">
                  <c:v>44999</c:v>
                </c:pt>
                <c:pt idx="1356">
                  <c:v>45000</c:v>
                </c:pt>
                <c:pt idx="1357">
                  <c:v>45001</c:v>
                </c:pt>
                <c:pt idx="1358">
                  <c:v>45002</c:v>
                </c:pt>
                <c:pt idx="1359">
                  <c:v>45003</c:v>
                </c:pt>
                <c:pt idx="1360">
                  <c:v>45004</c:v>
                </c:pt>
                <c:pt idx="1361">
                  <c:v>45005</c:v>
                </c:pt>
                <c:pt idx="1362">
                  <c:v>45006</c:v>
                </c:pt>
                <c:pt idx="1363">
                  <c:v>45007</c:v>
                </c:pt>
                <c:pt idx="1364">
                  <c:v>45008</c:v>
                </c:pt>
                <c:pt idx="1365">
                  <c:v>45009</c:v>
                </c:pt>
                <c:pt idx="1366">
                  <c:v>45010</c:v>
                </c:pt>
                <c:pt idx="1367">
                  <c:v>45011</c:v>
                </c:pt>
                <c:pt idx="1368">
                  <c:v>45012</c:v>
                </c:pt>
                <c:pt idx="1369">
                  <c:v>45013</c:v>
                </c:pt>
                <c:pt idx="1370">
                  <c:v>45014</c:v>
                </c:pt>
                <c:pt idx="1371">
                  <c:v>45015</c:v>
                </c:pt>
                <c:pt idx="1372">
                  <c:v>45016</c:v>
                </c:pt>
                <c:pt idx="1373">
                  <c:v>45017</c:v>
                </c:pt>
                <c:pt idx="1374">
                  <c:v>45018</c:v>
                </c:pt>
                <c:pt idx="1375">
                  <c:v>45019</c:v>
                </c:pt>
                <c:pt idx="1376">
                  <c:v>45020</c:v>
                </c:pt>
                <c:pt idx="1377">
                  <c:v>45021</c:v>
                </c:pt>
                <c:pt idx="1378">
                  <c:v>45022</c:v>
                </c:pt>
                <c:pt idx="1379">
                  <c:v>45023</c:v>
                </c:pt>
                <c:pt idx="1380">
                  <c:v>45024</c:v>
                </c:pt>
                <c:pt idx="1381">
                  <c:v>45025</c:v>
                </c:pt>
                <c:pt idx="1382">
                  <c:v>45026</c:v>
                </c:pt>
                <c:pt idx="1383">
                  <c:v>45027</c:v>
                </c:pt>
                <c:pt idx="1384">
                  <c:v>45028</c:v>
                </c:pt>
                <c:pt idx="1385">
                  <c:v>45029</c:v>
                </c:pt>
                <c:pt idx="1386">
                  <c:v>45030</c:v>
                </c:pt>
                <c:pt idx="1387">
                  <c:v>45031</c:v>
                </c:pt>
                <c:pt idx="1388">
                  <c:v>45032</c:v>
                </c:pt>
                <c:pt idx="1389">
                  <c:v>45033</c:v>
                </c:pt>
                <c:pt idx="1390">
                  <c:v>45034</c:v>
                </c:pt>
                <c:pt idx="1391">
                  <c:v>45035</c:v>
                </c:pt>
                <c:pt idx="1392">
                  <c:v>45036</c:v>
                </c:pt>
                <c:pt idx="1393">
                  <c:v>45037</c:v>
                </c:pt>
                <c:pt idx="1394">
                  <c:v>45038</c:v>
                </c:pt>
                <c:pt idx="1395">
                  <c:v>45039</c:v>
                </c:pt>
                <c:pt idx="1396">
                  <c:v>45040</c:v>
                </c:pt>
                <c:pt idx="1397">
                  <c:v>45041</c:v>
                </c:pt>
                <c:pt idx="1398">
                  <c:v>45042</c:v>
                </c:pt>
                <c:pt idx="1399">
                  <c:v>45043</c:v>
                </c:pt>
                <c:pt idx="1400">
                  <c:v>45044</c:v>
                </c:pt>
                <c:pt idx="1401">
                  <c:v>45045</c:v>
                </c:pt>
                <c:pt idx="1402">
                  <c:v>45046</c:v>
                </c:pt>
                <c:pt idx="1403">
                  <c:v>45047</c:v>
                </c:pt>
                <c:pt idx="1404">
                  <c:v>45048</c:v>
                </c:pt>
                <c:pt idx="1405">
                  <c:v>45049</c:v>
                </c:pt>
                <c:pt idx="1406">
                  <c:v>45050</c:v>
                </c:pt>
                <c:pt idx="1407">
                  <c:v>45051</c:v>
                </c:pt>
                <c:pt idx="1408">
                  <c:v>45052</c:v>
                </c:pt>
                <c:pt idx="1409">
                  <c:v>45053</c:v>
                </c:pt>
                <c:pt idx="1410">
                  <c:v>45054</c:v>
                </c:pt>
                <c:pt idx="1411">
                  <c:v>45055</c:v>
                </c:pt>
                <c:pt idx="1412">
                  <c:v>45056</c:v>
                </c:pt>
                <c:pt idx="1413">
                  <c:v>45057</c:v>
                </c:pt>
                <c:pt idx="1414">
                  <c:v>45058</c:v>
                </c:pt>
                <c:pt idx="1415">
                  <c:v>45059</c:v>
                </c:pt>
                <c:pt idx="1416">
                  <c:v>45060</c:v>
                </c:pt>
                <c:pt idx="1417">
                  <c:v>45061</c:v>
                </c:pt>
                <c:pt idx="1418">
                  <c:v>45062</c:v>
                </c:pt>
                <c:pt idx="1419">
                  <c:v>45063</c:v>
                </c:pt>
                <c:pt idx="1420">
                  <c:v>45064</c:v>
                </c:pt>
                <c:pt idx="1421">
                  <c:v>45065</c:v>
                </c:pt>
                <c:pt idx="1422">
                  <c:v>45066</c:v>
                </c:pt>
                <c:pt idx="1423">
                  <c:v>45067</c:v>
                </c:pt>
                <c:pt idx="1424">
                  <c:v>45068</c:v>
                </c:pt>
                <c:pt idx="1425">
                  <c:v>45069</c:v>
                </c:pt>
                <c:pt idx="1426">
                  <c:v>45070</c:v>
                </c:pt>
                <c:pt idx="1427">
                  <c:v>45071</c:v>
                </c:pt>
                <c:pt idx="1428">
                  <c:v>45072</c:v>
                </c:pt>
                <c:pt idx="1429">
                  <c:v>45073</c:v>
                </c:pt>
                <c:pt idx="1430">
                  <c:v>45074</c:v>
                </c:pt>
                <c:pt idx="1431">
                  <c:v>45075</c:v>
                </c:pt>
                <c:pt idx="1432">
                  <c:v>45076</c:v>
                </c:pt>
                <c:pt idx="1433">
                  <c:v>45077</c:v>
                </c:pt>
                <c:pt idx="1434">
                  <c:v>45078</c:v>
                </c:pt>
                <c:pt idx="1435">
                  <c:v>45079</c:v>
                </c:pt>
                <c:pt idx="1436">
                  <c:v>45080</c:v>
                </c:pt>
                <c:pt idx="1437">
                  <c:v>45081</c:v>
                </c:pt>
                <c:pt idx="1438">
                  <c:v>45082</c:v>
                </c:pt>
                <c:pt idx="1439">
                  <c:v>45083</c:v>
                </c:pt>
                <c:pt idx="1440">
                  <c:v>45084</c:v>
                </c:pt>
                <c:pt idx="1441">
                  <c:v>45085</c:v>
                </c:pt>
                <c:pt idx="1442">
                  <c:v>45086</c:v>
                </c:pt>
                <c:pt idx="1443">
                  <c:v>45087</c:v>
                </c:pt>
                <c:pt idx="1444">
                  <c:v>45088</c:v>
                </c:pt>
                <c:pt idx="1445">
                  <c:v>45089</c:v>
                </c:pt>
                <c:pt idx="1446">
                  <c:v>45090</c:v>
                </c:pt>
                <c:pt idx="1447">
                  <c:v>45091</c:v>
                </c:pt>
                <c:pt idx="1448">
                  <c:v>45092</c:v>
                </c:pt>
                <c:pt idx="1449">
                  <c:v>45093</c:v>
                </c:pt>
                <c:pt idx="1450">
                  <c:v>45094</c:v>
                </c:pt>
                <c:pt idx="1451">
                  <c:v>45095</c:v>
                </c:pt>
                <c:pt idx="1452">
                  <c:v>45096</c:v>
                </c:pt>
                <c:pt idx="1453">
                  <c:v>45097</c:v>
                </c:pt>
                <c:pt idx="1454">
                  <c:v>45098</c:v>
                </c:pt>
                <c:pt idx="1455">
                  <c:v>45099</c:v>
                </c:pt>
                <c:pt idx="1456">
                  <c:v>45100</c:v>
                </c:pt>
                <c:pt idx="1457">
                  <c:v>45101</c:v>
                </c:pt>
                <c:pt idx="1458">
                  <c:v>45104</c:v>
                </c:pt>
                <c:pt idx="1459">
                  <c:v>45105</c:v>
                </c:pt>
                <c:pt idx="1460">
                  <c:v>45106</c:v>
                </c:pt>
                <c:pt idx="1461">
                  <c:v>45107</c:v>
                </c:pt>
                <c:pt idx="1462">
                  <c:v>45108</c:v>
                </c:pt>
                <c:pt idx="1463">
                  <c:v>45109</c:v>
                </c:pt>
                <c:pt idx="1464">
                  <c:v>45110</c:v>
                </c:pt>
                <c:pt idx="1465">
                  <c:v>45111</c:v>
                </c:pt>
                <c:pt idx="1466">
                  <c:v>45112</c:v>
                </c:pt>
                <c:pt idx="1467">
                  <c:v>45113</c:v>
                </c:pt>
                <c:pt idx="1468">
                  <c:v>45114</c:v>
                </c:pt>
                <c:pt idx="1469">
                  <c:v>45115</c:v>
                </c:pt>
                <c:pt idx="1470">
                  <c:v>45116</c:v>
                </c:pt>
                <c:pt idx="1471">
                  <c:v>45117</c:v>
                </c:pt>
                <c:pt idx="1472">
                  <c:v>45118</c:v>
                </c:pt>
                <c:pt idx="1473">
                  <c:v>45119</c:v>
                </c:pt>
                <c:pt idx="1474">
                  <c:v>45120</c:v>
                </c:pt>
                <c:pt idx="1475">
                  <c:v>45121</c:v>
                </c:pt>
                <c:pt idx="1476">
                  <c:v>45122</c:v>
                </c:pt>
                <c:pt idx="1477">
                  <c:v>45123</c:v>
                </c:pt>
                <c:pt idx="1478">
                  <c:v>45124</c:v>
                </c:pt>
                <c:pt idx="1479">
                  <c:v>45125</c:v>
                </c:pt>
                <c:pt idx="1480">
                  <c:v>45126</c:v>
                </c:pt>
                <c:pt idx="1481">
                  <c:v>45127</c:v>
                </c:pt>
                <c:pt idx="1482">
                  <c:v>45128</c:v>
                </c:pt>
                <c:pt idx="1483">
                  <c:v>45129</c:v>
                </c:pt>
                <c:pt idx="1484">
                  <c:v>45130</c:v>
                </c:pt>
                <c:pt idx="1485">
                  <c:v>45131</c:v>
                </c:pt>
                <c:pt idx="1486">
                  <c:v>45132</c:v>
                </c:pt>
                <c:pt idx="1487">
                  <c:v>45133</c:v>
                </c:pt>
                <c:pt idx="1488">
                  <c:v>45134</c:v>
                </c:pt>
                <c:pt idx="1489">
                  <c:v>45135</c:v>
                </c:pt>
                <c:pt idx="1490">
                  <c:v>45136</c:v>
                </c:pt>
                <c:pt idx="1491">
                  <c:v>45137</c:v>
                </c:pt>
                <c:pt idx="1492">
                  <c:v>45138</c:v>
                </c:pt>
                <c:pt idx="1493">
                  <c:v>45139</c:v>
                </c:pt>
                <c:pt idx="1494">
                  <c:v>45140</c:v>
                </c:pt>
                <c:pt idx="1495">
                  <c:v>45141</c:v>
                </c:pt>
                <c:pt idx="1496">
                  <c:v>45142</c:v>
                </c:pt>
                <c:pt idx="1497">
                  <c:v>45143</c:v>
                </c:pt>
                <c:pt idx="1498">
                  <c:v>45144</c:v>
                </c:pt>
                <c:pt idx="1499">
                  <c:v>45145</c:v>
                </c:pt>
                <c:pt idx="1500">
                  <c:v>45146</c:v>
                </c:pt>
                <c:pt idx="1501">
                  <c:v>45147</c:v>
                </c:pt>
                <c:pt idx="1502">
                  <c:v>45148</c:v>
                </c:pt>
                <c:pt idx="1503">
                  <c:v>45149</c:v>
                </c:pt>
                <c:pt idx="1504">
                  <c:v>45150</c:v>
                </c:pt>
                <c:pt idx="1505">
                  <c:v>45151</c:v>
                </c:pt>
                <c:pt idx="1506">
                  <c:v>45152</c:v>
                </c:pt>
                <c:pt idx="1507">
                  <c:v>45153</c:v>
                </c:pt>
                <c:pt idx="1508">
                  <c:v>45154</c:v>
                </c:pt>
                <c:pt idx="1509">
                  <c:v>45155</c:v>
                </c:pt>
                <c:pt idx="1510">
                  <c:v>45156</c:v>
                </c:pt>
                <c:pt idx="1511">
                  <c:v>45157</c:v>
                </c:pt>
                <c:pt idx="1512">
                  <c:v>45158</c:v>
                </c:pt>
                <c:pt idx="1513">
                  <c:v>45159</c:v>
                </c:pt>
                <c:pt idx="1514">
                  <c:v>45160</c:v>
                </c:pt>
                <c:pt idx="1515">
                  <c:v>45161</c:v>
                </c:pt>
                <c:pt idx="1516">
                  <c:v>45162</c:v>
                </c:pt>
                <c:pt idx="1517">
                  <c:v>45163</c:v>
                </c:pt>
                <c:pt idx="1518">
                  <c:v>45164</c:v>
                </c:pt>
                <c:pt idx="1519">
                  <c:v>45165</c:v>
                </c:pt>
                <c:pt idx="1520">
                  <c:v>45166</c:v>
                </c:pt>
                <c:pt idx="1521">
                  <c:v>45167</c:v>
                </c:pt>
                <c:pt idx="1522">
                  <c:v>45168</c:v>
                </c:pt>
                <c:pt idx="1523">
                  <c:v>45169</c:v>
                </c:pt>
                <c:pt idx="1524">
                  <c:v>45170</c:v>
                </c:pt>
                <c:pt idx="1525">
                  <c:v>45171</c:v>
                </c:pt>
                <c:pt idx="1526">
                  <c:v>45172</c:v>
                </c:pt>
                <c:pt idx="1527">
                  <c:v>45173</c:v>
                </c:pt>
                <c:pt idx="1528">
                  <c:v>45174</c:v>
                </c:pt>
                <c:pt idx="1529">
                  <c:v>45175</c:v>
                </c:pt>
                <c:pt idx="1530">
                  <c:v>45176</c:v>
                </c:pt>
                <c:pt idx="1531">
                  <c:v>45177</c:v>
                </c:pt>
                <c:pt idx="1532">
                  <c:v>45178</c:v>
                </c:pt>
                <c:pt idx="1533">
                  <c:v>45179</c:v>
                </c:pt>
                <c:pt idx="1534">
                  <c:v>45180</c:v>
                </c:pt>
                <c:pt idx="1535">
                  <c:v>45181</c:v>
                </c:pt>
                <c:pt idx="1536">
                  <c:v>45182</c:v>
                </c:pt>
                <c:pt idx="1537">
                  <c:v>45183</c:v>
                </c:pt>
                <c:pt idx="1538">
                  <c:v>45184</c:v>
                </c:pt>
                <c:pt idx="1539">
                  <c:v>45185</c:v>
                </c:pt>
                <c:pt idx="1540">
                  <c:v>45186</c:v>
                </c:pt>
                <c:pt idx="1541">
                  <c:v>45187</c:v>
                </c:pt>
                <c:pt idx="1542">
                  <c:v>45188</c:v>
                </c:pt>
                <c:pt idx="1543">
                  <c:v>45190</c:v>
                </c:pt>
                <c:pt idx="1544">
                  <c:v>45191</c:v>
                </c:pt>
                <c:pt idx="1545">
                  <c:v>45192</c:v>
                </c:pt>
                <c:pt idx="1546">
                  <c:v>45193</c:v>
                </c:pt>
                <c:pt idx="1547">
                  <c:v>45194</c:v>
                </c:pt>
                <c:pt idx="1548">
                  <c:v>45195</c:v>
                </c:pt>
                <c:pt idx="1549">
                  <c:v>45196</c:v>
                </c:pt>
                <c:pt idx="1550">
                  <c:v>45197</c:v>
                </c:pt>
                <c:pt idx="1551">
                  <c:v>45198</c:v>
                </c:pt>
                <c:pt idx="1552">
                  <c:v>45199</c:v>
                </c:pt>
                <c:pt idx="1553">
                  <c:v>45200</c:v>
                </c:pt>
                <c:pt idx="1554">
                  <c:v>45201</c:v>
                </c:pt>
                <c:pt idx="1555">
                  <c:v>45202</c:v>
                </c:pt>
                <c:pt idx="1556">
                  <c:v>45203</c:v>
                </c:pt>
                <c:pt idx="1557">
                  <c:v>45204</c:v>
                </c:pt>
                <c:pt idx="1558">
                  <c:v>45205</c:v>
                </c:pt>
                <c:pt idx="1559">
                  <c:v>45206</c:v>
                </c:pt>
                <c:pt idx="1560">
                  <c:v>45207</c:v>
                </c:pt>
                <c:pt idx="1561">
                  <c:v>45208</c:v>
                </c:pt>
                <c:pt idx="1562">
                  <c:v>45209</c:v>
                </c:pt>
                <c:pt idx="1563">
                  <c:v>45210</c:v>
                </c:pt>
                <c:pt idx="1564">
                  <c:v>45211</c:v>
                </c:pt>
                <c:pt idx="1565">
                  <c:v>45212</c:v>
                </c:pt>
                <c:pt idx="1566">
                  <c:v>45213</c:v>
                </c:pt>
                <c:pt idx="1567">
                  <c:v>45214</c:v>
                </c:pt>
                <c:pt idx="1568">
                  <c:v>45215</c:v>
                </c:pt>
                <c:pt idx="1569">
                  <c:v>45216</c:v>
                </c:pt>
                <c:pt idx="1570">
                  <c:v>45217</c:v>
                </c:pt>
                <c:pt idx="1571">
                  <c:v>45218</c:v>
                </c:pt>
                <c:pt idx="1572">
                  <c:v>45219</c:v>
                </c:pt>
                <c:pt idx="1573">
                  <c:v>45220</c:v>
                </c:pt>
                <c:pt idx="1574">
                  <c:v>45221</c:v>
                </c:pt>
                <c:pt idx="1575">
                  <c:v>45222</c:v>
                </c:pt>
                <c:pt idx="1576">
                  <c:v>45223</c:v>
                </c:pt>
                <c:pt idx="1577">
                  <c:v>45224</c:v>
                </c:pt>
                <c:pt idx="1578">
                  <c:v>45229</c:v>
                </c:pt>
                <c:pt idx="1579">
                  <c:v>45230</c:v>
                </c:pt>
                <c:pt idx="1580">
                  <c:v>45231</c:v>
                </c:pt>
                <c:pt idx="1581">
                  <c:v>45232</c:v>
                </c:pt>
                <c:pt idx="1582">
                  <c:v>45233</c:v>
                </c:pt>
                <c:pt idx="1583">
                  <c:v>45234</c:v>
                </c:pt>
                <c:pt idx="1584">
                  <c:v>45235</c:v>
                </c:pt>
                <c:pt idx="1585">
                  <c:v>45236</c:v>
                </c:pt>
                <c:pt idx="1586">
                  <c:v>45237</c:v>
                </c:pt>
                <c:pt idx="1587">
                  <c:v>45238</c:v>
                </c:pt>
                <c:pt idx="1588">
                  <c:v>45239</c:v>
                </c:pt>
                <c:pt idx="1589">
                  <c:v>45240</c:v>
                </c:pt>
                <c:pt idx="1590">
                  <c:v>45241</c:v>
                </c:pt>
                <c:pt idx="1591">
                  <c:v>45242</c:v>
                </c:pt>
                <c:pt idx="1592">
                  <c:v>45243</c:v>
                </c:pt>
                <c:pt idx="1593">
                  <c:v>45244</c:v>
                </c:pt>
                <c:pt idx="1594">
                  <c:v>45245</c:v>
                </c:pt>
                <c:pt idx="1595">
                  <c:v>45246</c:v>
                </c:pt>
                <c:pt idx="1596">
                  <c:v>45247</c:v>
                </c:pt>
                <c:pt idx="1597">
                  <c:v>45248</c:v>
                </c:pt>
                <c:pt idx="1598">
                  <c:v>45249</c:v>
                </c:pt>
                <c:pt idx="1599">
                  <c:v>45250</c:v>
                </c:pt>
                <c:pt idx="1600">
                  <c:v>45251</c:v>
                </c:pt>
                <c:pt idx="1601">
                  <c:v>45252</c:v>
                </c:pt>
                <c:pt idx="1602">
                  <c:v>45253</c:v>
                </c:pt>
                <c:pt idx="1603">
                  <c:v>45254</c:v>
                </c:pt>
                <c:pt idx="1604">
                  <c:v>45255</c:v>
                </c:pt>
                <c:pt idx="1605">
                  <c:v>45256</c:v>
                </c:pt>
                <c:pt idx="1606">
                  <c:v>45257</c:v>
                </c:pt>
                <c:pt idx="1607">
                  <c:v>45258</c:v>
                </c:pt>
                <c:pt idx="1608">
                  <c:v>45259</c:v>
                </c:pt>
                <c:pt idx="1609">
                  <c:v>45260</c:v>
                </c:pt>
                <c:pt idx="1610">
                  <c:v>45261</c:v>
                </c:pt>
                <c:pt idx="1611">
                  <c:v>45262</c:v>
                </c:pt>
                <c:pt idx="1612">
                  <c:v>45263</c:v>
                </c:pt>
                <c:pt idx="1613">
                  <c:v>45264</c:v>
                </c:pt>
                <c:pt idx="1614">
                  <c:v>45265</c:v>
                </c:pt>
                <c:pt idx="1615">
                  <c:v>45266</c:v>
                </c:pt>
                <c:pt idx="1616">
                  <c:v>45267</c:v>
                </c:pt>
                <c:pt idx="1617">
                  <c:v>45268</c:v>
                </c:pt>
                <c:pt idx="1618">
                  <c:v>45269</c:v>
                </c:pt>
                <c:pt idx="1619">
                  <c:v>45270</c:v>
                </c:pt>
                <c:pt idx="1620">
                  <c:v>45271</c:v>
                </c:pt>
                <c:pt idx="1621">
                  <c:v>45272</c:v>
                </c:pt>
                <c:pt idx="1622">
                  <c:v>45273</c:v>
                </c:pt>
                <c:pt idx="1623">
                  <c:v>45274</c:v>
                </c:pt>
                <c:pt idx="1624">
                  <c:v>45275</c:v>
                </c:pt>
                <c:pt idx="1625">
                  <c:v>45276</c:v>
                </c:pt>
                <c:pt idx="1626">
                  <c:v>45277</c:v>
                </c:pt>
                <c:pt idx="1627">
                  <c:v>45278</c:v>
                </c:pt>
                <c:pt idx="1628">
                  <c:v>45279</c:v>
                </c:pt>
                <c:pt idx="1629">
                  <c:v>45280</c:v>
                </c:pt>
                <c:pt idx="1630">
                  <c:v>45281</c:v>
                </c:pt>
                <c:pt idx="1631">
                  <c:v>45282</c:v>
                </c:pt>
                <c:pt idx="1632">
                  <c:v>45283</c:v>
                </c:pt>
                <c:pt idx="1633">
                  <c:v>45284</c:v>
                </c:pt>
                <c:pt idx="1634">
                  <c:v>45285</c:v>
                </c:pt>
                <c:pt idx="1635">
                  <c:v>45286</c:v>
                </c:pt>
                <c:pt idx="1636">
                  <c:v>45287</c:v>
                </c:pt>
                <c:pt idx="1637">
                  <c:v>45288</c:v>
                </c:pt>
                <c:pt idx="1638">
                  <c:v>45289</c:v>
                </c:pt>
                <c:pt idx="1639">
                  <c:v>45290</c:v>
                </c:pt>
                <c:pt idx="1640">
                  <c:v>45291</c:v>
                </c:pt>
                <c:pt idx="1641">
                  <c:v>45292</c:v>
                </c:pt>
                <c:pt idx="1642">
                  <c:v>45293</c:v>
                </c:pt>
                <c:pt idx="1643">
                  <c:v>45294</c:v>
                </c:pt>
                <c:pt idx="1644">
                  <c:v>45295</c:v>
                </c:pt>
                <c:pt idx="1645">
                  <c:v>45296</c:v>
                </c:pt>
                <c:pt idx="1646">
                  <c:v>45297</c:v>
                </c:pt>
                <c:pt idx="1647">
                  <c:v>45298</c:v>
                </c:pt>
                <c:pt idx="1648">
                  <c:v>45299</c:v>
                </c:pt>
                <c:pt idx="1649">
                  <c:v>45300</c:v>
                </c:pt>
                <c:pt idx="1650">
                  <c:v>45301</c:v>
                </c:pt>
                <c:pt idx="1651">
                  <c:v>45302</c:v>
                </c:pt>
                <c:pt idx="1652">
                  <c:v>45303</c:v>
                </c:pt>
                <c:pt idx="1653">
                  <c:v>45304</c:v>
                </c:pt>
                <c:pt idx="1654">
                  <c:v>45305</c:v>
                </c:pt>
                <c:pt idx="1655">
                  <c:v>45306</c:v>
                </c:pt>
                <c:pt idx="1656">
                  <c:v>45307</c:v>
                </c:pt>
                <c:pt idx="1657">
                  <c:v>45308</c:v>
                </c:pt>
                <c:pt idx="1658">
                  <c:v>45309</c:v>
                </c:pt>
                <c:pt idx="1659">
                  <c:v>45310</c:v>
                </c:pt>
                <c:pt idx="1660">
                  <c:v>45311</c:v>
                </c:pt>
                <c:pt idx="1661">
                  <c:v>45312</c:v>
                </c:pt>
                <c:pt idx="1662">
                  <c:v>45313</c:v>
                </c:pt>
                <c:pt idx="1663">
                  <c:v>45314</c:v>
                </c:pt>
                <c:pt idx="1664">
                  <c:v>45315</c:v>
                </c:pt>
                <c:pt idx="1665">
                  <c:v>45316</c:v>
                </c:pt>
                <c:pt idx="1666">
                  <c:v>45317</c:v>
                </c:pt>
                <c:pt idx="1667">
                  <c:v>45318</c:v>
                </c:pt>
                <c:pt idx="1668">
                  <c:v>45320</c:v>
                </c:pt>
                <c:pt idx="1669">
                  <c:v>45321</c:v>
                </c:pt>
                <c:pt idx="1670">
                  <c:v>45322</c:v>
                </c:pt>
                <c:pt idx="1671">
                  <c:v>45323</c:v>
                </c:pt>
                <c:pt idx="1672">
                  <c:v>45324</c:v>
                </c:pt>
                <c:pt idx="1673">
                  <c:v>45325</c:v>
                </c:pt>
                <c:pt idx="1674">
                  <c:v>45326</c:v>
                </c:pt>
                <c:pt idx="1675">
                  <c:v>45327</c:v>
                </c:pt>
                <c:pt idx="1676">
                  <c:v>45328</c:v>
                </c:pt>
                <c:pt idx="1677">
                  <c:v>45329</c:v>
                </c:pt>
                <c:pt idx="1678">
                  <c:v>45330</c:v>
                </c:pt>
                <c:pt idx="1679">
                  <c:v>45331</c:v>
                </c:pt>
                <c:pt idx="1680">
                  <c:v>45332</c:v>
                </c:pt>
                <c:pt idx="1681">
                  <c:v>45333</c:v>
                </c:pt>
                <c:pt idx="1682">
                  <c:v>45334</c:v>
                </c:pt>
                <c:pt idx="1683">
                  <c:v>45335</c:v>
                </c:pt>
                <c:pt idx="1684">
                  <c:v>45336</c:v>
                </c:pt>
                <c:pt idx="1685">
                  <c:v>45337</c:v>
                </c:pt>
                <c:pt idx="1686">
                  <c:v>45338</c:v>
                </c:pt>
                <c:pt idx="1687">
                  <c:v>45339</c:v>
                </c:pt>
                <c:pt idx="1688">
                  <c:v>45340</c:v>
                </c:pt>
                <c:pt idx="1689">
                  <c:v>45341</c:v>
                </c:pt>
                <c:pt idx="1690">
                  <c:v>45342</c:v>
                </c:pt>
                <c:pt idx="1691">
                  <c:v>45343</c:v>
                </c:pt>
                <c:pt idx="1692">
                  <c:v>45344</c:v>
                </c:pt>
                <c:pt idx="1693">
                  <c:v>45345</c:v>
                </c:pt>
                <c:pt idx="1694">
                  <c:v>45346</c:v>
                </c:pt>
                <c:pt idx="1695">
                  <c:v>45347</c:v>
                </c:pt>
                <c:pt idx="1696">
                  <c:v>45348</c:v>
                </c:pt>
                <c:pt idx="1697">
                  <c:v>45349</c:v>
                </c:pt>
                <c:pt idx="1698">
                  <c:v>45350</c:v>
                </c:pt>
                <c:pt idx="1699">
                  <c:v>45351</c:v>
                </c:pt>
                <c:pt idx="1700">
                  <c:v>45352</c:v>
                </c:pt>
                <c:pt idx="1701">
                  <c:v>45353</c:v>
                </c:pt>
                <c:pt idx="1702">
                  <c:v>45354</c:v>
                </c:pt>
                <c:pt idx="1703">
                  <c:v>45355</c:v>
                </c:pt>
                <c:pt idx="1704">
                  <c:v>45356</c:v>
                </c:pt>
                <c:pt idx="1705">
                  <c:v>45357</c:v>
                </c:pt>
                <c:pt idx="1706">
                  <c:v>45363</c:v>
                </c:pt>
                <c:pt idx="1707">
                  <c:v>45364</c:v>
                </c:pt>
                <c:pt idx="1708">
                  <c:v>45365</c:v>
                </c:pt>
                <c:pt idx="1709">
                  <c:v>45366</c:v>
                </c:pt>
                <c:pt idx="1710">
                  <c:v>45367</c:v>
                </c:pt>
                <c:pt idx="1711">
                  <c:v>45368</c:v>
                </c:pt>
                <c:pt idx="1712">
                  <c:v>45369</c:v>
                </c:pt>
                <c:pt idx="1713">
                  <c:v>45370</c:v>
                </c:pt>
                <c:pt idx="1714">
                  <c:v>45371</c:v>
                </c:pt>
                <c:pt idx="1715">
                  <c:v>45372</c:v>
                </c:pt>
                <c:pt idx="1716">
                  <c:v>45373</c:v>
                </c:pt>
                <c:pt idx="1717">
                  <c:v>45374</c:v>
                </c:pt>
                <c:pt idx="1718">
                  <c:v>45375</c:v>
                </c:pt>
                <c:pt idx="1719">
                  <c:v>45376</c:v>
                </c:pt>
                <c:pt idx="1720">
                  <c:v>45377</c:v>
                </c:pt>
                <c:pt idx="1721">
                  <c:v>45378</c:v>
                </c:pt>
                <c:pt idx="1722">
                  <c:v>45379</c:v>
                </c:pt>
                <c:pt idx="1723">
                  <c:v>45380</c:v>
                </c:pt>
                <c:pt idx="1724">
                  <c:v>45381</c:v>
                </c:pt>
                <c:pt idx="1725">
                  <c:v>45382</c:v>
                </c:pt>
                <c:pt idx="1726">
                  <c:v>45383</c:v>
                </c:pt>
                <c:pt idx="1727">
                  <c:v>45384</c:v>
                </c:pt>
                <c:pt idx="1728">
                  <c:v>45385</c:v>
                </c:pt>
                <c:pt idx="1729">
                  <c:v>45386</c:v>
                </c:pt>
                <c:pt idx="1730">
                  <c:v>45387</c:v>
                </c:pt>
                <c:pt idx="1731">
                  <c:v>45388</c:v>
                </c:pt>
                <c:pt idx="1732">
                  <c:v>45389</c:v>
                </c:pt>
                <c:pt idx="1733">
                  <c:v>45390</c:v>
                </c:pt>
                <c:pt idx="1734">
                  <c:v>45391</c:v>
                </c:pt>
                <c:pt idx="1735">
                  <c:v>45392</c:v>
                </c:pt>
                <c:pt idx="1736">
                  <c:v>45393</c:v>
                </c:pt>
                <c:pt idx="1737">
                  <c:v>45394</c:v>
                </c:pt>
                <c:pt idx="1738">
                  <c:v>45395</c:v>
                </c:pt>
                <c:pt idx="1739">
                  <c:v>45396</c:v>
                </c:pt>
                <c:pt idx="1740">
                  <c:v>45397</c:v>
                </c:pt>
                <c:pt idx="1741">
                  <c:v>45398</c:v>
                </c:pt>
                <c:pt idx="1742">
                  <c:v>45399</c:v>
                </c:pt>
                <c:pt idx="1743">
                  <c:v>45400</c:v>
                </c:pt>
                <c:pt idx="1744">
                  <c:v>45401</c:v>
                </c:pt>
                <c:pt idx="1745">
                  <c:v>45402</c:v>
                </c:pt>
                <c:pt idx="1746">
                  <c:v>45403</c:v>
                </c:pt>
                <c:pt idx="1747">
                  <c:v>45404</c:v>
                </c:pt>
                <c:pt idx="1748">
                  <c:v>45405</c:v>
                </c:pt>
                <c:pt idx="1749">
                  <c:v>45406</c:v>
                </c:pt>
                <c:pt idx="1750">
                  <c:v>45407</c:v>
                </c:pt>
                <c:pt idx="1751">
                  <c:v>45408</c:v>
                </c:pt>
                <c:pt idx="1752">
                  <c:v>45409</c:v>
                </c:pt>
                <c:pt idx="1753">
                  <c:v>45410</c:v>
                </c:pt>
                <c:pt idx="1754">
                  <c:v>45411</c:v>
                </c:pt>
                <c:pt idx="1755">
                  <c:v>45412</c:v>
                </c:pt>
                <c:pt idx="1756">
                  <c:v>45413</c:v>
                </c:pt>
                <c:pt idx="1757">
                  <c:v>45414</c:v>
                </c:pt>
                <c:pt idx="1758">
                  <c:v>45415</c:v>
                </c:pt>
                <c:pt idx="1759">
                  <c:v>45416</c:v>
                </c:pt>
                <c:pt idx="1760">
                  <c:v>45417</c:v>
                </c:pt>
                <c:pt idx="1761">
                  <c:v>45418</c:v>
                </c:pt>
                <c:pt idx="1762">
                  <c:v>45419</c:v>
                </c:pt>
                <c:pt idx="1763">
                  <c:v>45420</c:v>
                </c:pt>
                <c:pt idx="1764">
                  <c:v>45421</c:v>
                </c:pt>
                <c:pt idx="1765">
                  <c:v>45422</c:v>
                </c:pt>
                <c:pt idx="1766">
                  <c:v>45423</c:v>
                </c:pt>
                <c:pt idx="1767">
                  <c:v>45424</c:v>
                </c:pt>
                <c:pt idx="1768">
                  <c:v>45425</c:v>
                </c:pt>
                <c:pt idx="1769">
                  <c:v>45426</c:v>
                </c:pt>
                <c:pt idx="1770">
                  <c:v>45427</c:v>
                </c:pt>
                <c:pt idx="1771">
                  <c:v>45428</c:v>
                </c:pt>
                <c:pt idx="1772">
                  <c:v>45429</c:v>
                </c:pt>
                <c:pt idx="1773">
                  <c:v>45432</c:v>
                </c:pt>
                <c:pt idx="1774">
                  <c:v>45433</c:v>
                </c:pt>
                <c:pt idx="1775">
                  <c:v>45434</c:v>
                </c:pt>
                <c:pt idx="1776">
                  <c:v>45435</c:v>
                </c:pt>
                <c:pt idx="1777">
                  <c:v>45436</c:v>
                </c:pt>
                <c:pt idx="1778">
                  <c:v>45439</c:v>
                </c:pt>
                <c:pt idx="1779">
                  <c:v>45440</c:v>
                </c:pt>
                <c:pt idx="1780">
                  <c:v>45441</c:v>
                </c:pt>
                <c:pt idx="1781">
                  <c:v>45442</c:v>
                </c:pt>
                <c:pt idx="1782">
                  <c:v>45443</c:v>
                </c:pt>
                <c:pt idx="1783">
                  <c:v>45446</c:v>
                </c:pt>
                <c:pt idx="1784">
                  <c:v>45447</c:v>
                </c:pt>
                <c:pt idx="1785">
                  <c:v>45448</c:v>
                </c:pt>
                <c:pt idx="1786">
                  <c:v>45449</c:v>
                </c:pt>
                <c:pt idx="1787">
                  <c:v>45450</c:v>
                </c:pt>
                <c:pt idx="1788">
                  <c:v>45453</c:v>
                </c:pt>
                <c:pt idx="1789">
                  <c:v>45454</c:v>
                </c:pt>
                <c:pt idx="1790">
                  <c:v>45455</c:v>
                </c:pt>
                <c:pt idx="1791">
                  <c:v>45456</c:v>
                </c:pt>
                <c:pt idx="1792">
                  <c:v>45457</c:v>
                </c:pt>
                <c:pt idx="1793">
                  <c:v>45460</c:v>
                </c:pt>
                <c:pt idx="1794">
                  <c:v>45461</c:v>
                </c:pt>
                <c:pt idx="1795">
                  <c:v>45462</c:v>
                </c:pt>
                <c:pt idx="1796">
                  <c:v>45463</c:v>
                </c:pt>
                <c:pt idx="1797">
                  <c:v>45464</c:v>
                </c:pt>
                <c:pt idx="1798">
                  <c:v>45467</c:v>
                </c:pt>
                <c:pt idx="1799">
                  <c:v>45468</c:v>
                </c:pt>
                <c:pt idx="1800">
                  <c:v>45469</c:v>
                </c:pt>
                <c:pt idx="1801">
                  <c:v>45470</c:v>
                </c:pt>
                <c:pt idx="1802">
                  <c:v>45471</c:v>
                </c:pt>
                <c:pt idx="1803">
                  <c:v>45474</c:v>
                </c:pt>
                <c:pt idx="1804">
                  <c:v>45475</c:v>
                </c:pt>
                <c:pt idx="1805">
                  <c:v>45476</c:v>
                </c:pt>
                <c:pt idx="1806">
                  <c:v>45477</c:v>
                </c:pt>
                <c:pt idx="1807">
                  <c:v>45478</c:v>
                </c:pt>
                <c:pt idx="1808">
                  <c:v>45481</c:v>
                </c:pt>
                <c:pt idx="1809">
                  <c:v>45482</c:v>
                </c:pt>
                <c:pt idx="1810">
                  <c:v>45483</c:v>
                </c:pt>
                <c:pt idx="1811">
                  <c:v>45484</c:v>
                </c:pt>
                <c:pt idx="1812">
                  <c:v>45485</c:v>
                </c:pt>
                <c:pt idx="1813">
                  <c:v>45488</c:v>
                </c:pt>
                <c:pt idx="1814">
                  <c:v>45489</c:v>
                </c:pt>
                <c:pt idx="1815">
                  <c:v>45490</c:v>
                </c:pt>
                <c:pt idx="1816">
                  <c:v>45491</c:v>
                </c:pt>
                <c:pt idx="1817">
                  <c:v>45492</c:v>
                </c:pt>
                <c:pt idx="1818">
                  <c:v>45495</c:v>
                </c:pt>
                <c:pt idx="1819">
                  <c:v>45496</c:v>
                </c:pt>
                <c:pt idx="1820">
                  <c:v>45497</c:v>
                </c:pt>
                <c:pt idx="1821">
                  <c:v>45498</c:v>
                </c:pt>
                <c:pt idx="1822">
                  <c:v>45499</c:v>
                </c:pt>
                <c:pt idx="1823">
                  <c:v>45502</c:v>
                </c:pt>
                <c:pt idx="1824">
                  <c:v>45503</c:v>
                </c:pt>
                <c:pt idx="1825">
                  <c:v>45504</c:v>
                </c:pt>
                <c:pt idx="1826">
                  <c:v>45505</c:v>
                </c:pt>
                <c:pt idx="1827">
                  <c:v>45506</c:v>
                </c:pt>
                <c:pt idx="1828">
                  <c:v>45509</c:v>
                </c:pt>
                <c:pt idx="1829">
                  <c:v>45510</c:v>
                </c:pt>
                <c:pt idx="1830">
                  <c:v>45511</c:v>
                </c:pt>
                <c:pt idx="1831">
                  <c:v>45512</c:v>
                </c:pt>
                <c:pt idx="1832">
                  <c:v>45513</c:v>
                </c:pt>
                <c:pt idx="1833">
                  <c:v>45516</c:v>
                </c:pt>
                <c:pt idx="1834">
                  <c:v>45517</c:v>
                </c:pt>
                <c:pt idx="1835">
                  <c:v>45518</c:v>
                </c:pt>
                <c:pt idx="1836">
                  <c:v>45519</c:v>
                </c:pt>
                <c:pt idx="1837">
                  <c:v>45520</c:v>
                </c:pt>
                <c:pt idx="1838">
                  <c:v>45523</c:v>
                </c:pt>
                <c:pt idx="1839">
                  <c:v>45524</c:v>
                </c:pt>
                <c:pt idx="1840">
                  <c:v>45525</c:v>
                </c:pt>
                <c:pt idx="1841">
                  <c:v>45526</c:v>
                </c:pt>
                <c:pt idx="1842">
                  <c:v>45527</c:v>
                </c:pt>
                <c:pt idx="1843">
                  <c:v>45530</c:v>
                </c:pt>
                <c:pt idx="1844">
                  <c:v>45531</c:v>
                </c:pt>
                <c:pt idx="1845">
                  <c:v>45532</c:v>
                </c:pt>
                <c:pt idx="1846">
                  <c:v>45533</c:v>
                </c:pt>
                <c:pt idx="1847">
                  <c:v>45534</c:v>
                </c:pt>
                <c:pt idx="1848">
                  <c:v>45537</c:v>
                </c:pt>
                <c:pt idx="1849">
                  <c:v>45538</c:v>
                </c:pt>
                <c:pt idx="1850">
                  <c:v>45539</c:v>
                </c:pt>
                <c:pt idx="1851">
                  <c:v>45540</c:v>
                </c:pt>
                <c:pt idx="1852">
                  <c:v>45541</c:v>
                </c:pt>
                <c:pt idx="1853">
                  <c:v>45545</c:v>
                </c:pt>
                <c:pt idx="1854">
                  <c:v>45546</c:v>
                </c:pt>
                <c:pt idx="1855">
                  <c:v>45547</c:v>
                </c:pt>
                <c:pt idx="1856">
                  <c:v>45548</c:v>
                </c:pt>
                <c:pt idx="1857">
                  <c:v>45551</c:v>
                </c:pt>
                <c:pt idx="1858">
                  <c:v>45552</c:v>
                </c:pt>
                <c:pt idx="1859">
                  <c:v>45553</c:v>
                </c:pt>
                <c:pt idx="1860">
                  <c:v>45554</c:v>
                </c:pt>
                <c:pt idx="1861">
                  <c:v>45555</c:v>
                </c:pt>
                <c:pt idx="1862">
                  <c:v>45558</c:v>
                </c:pt>
                <c:pt idx="1863">
                  <c:v>45559</c:v>
                </c:pt>
                <c:pt idx="1864">
                  <c:v>45560</c:v>
                </c:pt>
                <c:pt idx="1865">
                  <c:v>45561</c:v>
                </c:pt>
                <c:pt idx="1866">
                  <c:v>45562</c:v>
                </c:pt>
                <c:pt idx="1867">
                  <c:v>45565</c:v>
                </c:pt>
                <c:pt idx="1868">
                  <c:v>45566</c:v>
                </c:pt>
                <c:pt idx="1869">
                  <c:v>45567</c:v>
                </c:pt>
                <c:pt idx="1870">
                  <c:v>45568</c:v>
                </c:pt>
                <c:pt idx="1871">
                  <c:v>45569</c:v>
                </c:pt>
                <c:pt idx="1872">
                  <c:v>45572</c:v>
                </c:pt>
                <c:pt idx="1873">
                  <c:v>45573</c:v>
                </c:pt>
                <c:pt idx="1874">
                  <c:v>45574</c:v>
                </c:pt>
                <c:pt idx="1875">
                  <c:v>45575</c:v>
                </c:pt>
                <c:pt idx="1876">
                  <c:v>45576</c:v>
                </c:pt>
                <c:pt idx="1877">
                  <c:v>45579</c:v>
                </c:pt>
                <c:pt idx="1878">
                  <c:v>45580</c:v>
                </c:pt>
                <c:pt idx="1879">
                  <c:v>45581</c:v>
                </c:pt>
                <c:pt idx="1880">
                  <c:v>45582</c:v>
                </c:pt>
                <c:pt idx="1881">
                  <c:v>45583</c:v>
                </c:pt>
                <c:pt idx="1882">
                  <c:v>45586</c:v>
                </c:pt>
                <c:pt idx="1883">
                  <c:v>45587</c:v>
                </c:pt>
                <c:pt idx="1884">
                  <c:v>45588</c:v>
                </c:pt>
                <c:pt idx="1885">
                  <c:v>45589</c:v>
                </c:pt>
                <c:pt idx="1886">
                  <c:v>45590</c:v>
                </c:pt>
                <c:pt idx="1887">
                  <c:v>45593</c:v>
                </c:pt>
                <c:pt idx="1888">
                  <c:v>45594</c:v>
                </c:pt>
                <c:pt idx="1889">
                  <c:v>45595</c:v>
                </c:pt>
                <c:pt idx="1890">
                  <c:v>45596</c:v>
                </c:pt>
                <c:pt idx="1891">
                  <c:v>45597</c:v>
                </c:pt>
                <c:pt idx="1892">
                  <c:v>45600</c:v>
                </c:pt>
                <c:pt idx="1893">
                  <c:v>45601</c:v>
                </c:pt>
                <c:pt idx="1894">
                  <c:v>45602</c:v>
                </c:pt>
                <c:pt idx="1895">
                  <c:v>45603</c:v>
                </c:pt>
                <c:pt idx="1896">
                  <c:v>45604</c:v>
                </c:pt>
                <c:pt idx="1897">
                  <c:v>45607</c:v>
                </c:pt>
                <c:pt idx="1898">
                  <c:v>45608</c:v>
                </c:pt>
                <c:pt idx="1899">
                  <c:v>45609</c:v>
                </c:pt>
                <c:pt idx="1900">
                  <c:v>45610</c:v>
                </c:pt>
                <c:pt idx="1901">
                  <c:v>45611</c:v>
                </c:pt>
                <c:pt idx="1902">
                  <c:v>45614</c:v>
                </c:pt>
                <c:pt idx="1903">
                  <c:v>45615</c:v>
                </c:pt>
                <c:pt idx="1904">
                  <c:v>45616</c:v>
                </c:pt>
                <c:pt idx="1905">
                  <c:v>45617</c:v>
                </c:pt>
                <c:pt idx="1906">
                  <c:v>45618</c:v>
                </c:pt>
                <c:pt idx="1907">
                  <c:v>45621</c:v>
                </c:pt>
                <c:pt idx="1908">
                  <c:v>45622</c:v>
                </c:pt>
                <c:pt idx="1909">
                  <c:v>45623</c:v>
                </c:pt>
                <c:pt idx="1910">
                  <c:v>45624</c:v>
                </c:pt>
                <c:pt idx="1911">
                  <c:v>45625</c:v>
                </c:pt>
                <c:pt idx="1912">
                  <c:v>45628</c:v>
                </c:pt>
                <c:pt idx="1913">
                  <c:v>45629</c:v>
                </c:pt>
                <c:pt idx="1914">
                  <c:v>45630</c:v>
                </c:pt>
                <c:pt idx="1915">
                  <c:v>45631</c:v>
                </c:pt>
                <c:pt idx="1916">
                  <c:v>45632</c:v>
                </c:pt>
                <c:pt idx="1917">
                  <c:v>45635</c:v>
                </c:pt>
                <c:pt idx="1918">
                  <c:v>45636</c:v>
                </c:pt>
                <c:pt idx="1919">
                  <c:v>45637</c:v>
                </c:pt>
                <c:pt idx="1920">
                  <c:v>45638</c:v>
                </c:pt>
                <c:pt idx="1921">
                  <c:v>45639</c:v>
                </c:pt>
                <c:pt idx="1922">
                  <c:v>45642</c:v>
                </c:pt>
                <c:pt idx="1923">
                  <c:v>45643</c:v>
                </c:pt>
                <c:pt idx="1924">
                  <c:v>45644</c:v>
                </c:pt>
                <c:pt idx="1925">
                  <c:v>45645</c:v>
                </c:pt>
                <c:pt idx="1926">
                  <c:v>45646</c:v>
                </c:pt>
                <c:pt idx="1927">
                  <c:v>45649</c:v>
                </c:pt>
                <c:pt idx="1928">
                  <c:v>45650</c:v>
                </c:pt>
                <c:pt idx="1929">
                  <c:v>45651</c:v>
                </c:pt>
                <c:pt idx="1930">
                  <c:v>45652</c:v>
                </c:pt>
                <c:pt idx="1931">
                  <c:v>45653</c:v>
                </c:pt>
                <c:pt idx="1932">
                  <c:v>45656</c:v>
                </c:pt>
                <c:pt idx="1933">
                  <c:v>45657</c:v>
                </c:pt>
                <c:pt idx="1934">
                  <c:v>45658</c:v>
                </c:pt>
                <c:pt idx="1935">
                  <c:v>45659</c:v>
                </c:pt>
                <c:pt idx="1936">
                  <c:v>45660</c:v>
                </c:pt>
                <c:pt idx="1937">
                  <c:v>45663</c:v>
                </c:pt>
                <c:pt idx="1938">
                  <c:v>45664</c:v>
                </c:pt>
                <c:pt idx="1939">
                  <c:v>45665</c:v>
                </c:pt>
                <c:pt idx="1940">
                  <c:v>45666</c:v>
                </c:pt>
                <c:pt idx="1941">
                  <c:v>45667</c:v>
                </c:pt>
                <c:pt idx="1942">
                  <c:v>45670</c:v>
                </c:pt>
                <c:pt idx="1943">
                  <c:v>45671</c:v>
                </c:pt>
                <c:pt idx="1944">
                  <c:v>45672</c:v>
                </c:pt>
                <c:pt idx="1945">
                  <c:v>45673</c:v>
                </c:pt>
                <c:pt idx="1946">
                  <c:v>45674</c:v>
                </c:pt>
                <c:pt idx="1947">
                  <c:v>45677</c:v>
                </c:pt>
                <c:pt idx="1948">
                  <c:v>45678</c:v>
                </c:pt>
                <c:pt idx="1949">
                  <c:v>45679</c:v>
                </c:pt>
                <c:pt idx="1950">
                  <c:v>45680</c:v>
                </c:pt>
                <c:pt idx="1951">
                  <c:v>45681</c:v>
                </c:pt>
                <c:pt idx="1952">
                  <c:v>45684</c:v>
                </c:pt>
                <c:pt idx="1953">
                  <c:v>45685</c:v>
                </c:pt>
                <c:pt idx="1954">
                  <c:v>45686</c:v>
                </c:pt>
                <c:pt idx="1955">
                  <c:v>45687</c:v>
                </c:pt>
                <c:pt idx="1956">
                  <c:v>45688</c:v>
                </c:pt>
                <c:pt idx="1957">
                  <c:v>45691</c:v>
                </c:pt>
                <c:pt idx="1958">
                  <c:v>45692</c:v>
                </c:pt>
                <c:pt idx="1959">
                  <c:v>45693</c:v>
                </c:pt>
                <c:pt idx="1960">
                  <c:v>45694</c:v>
                </c:pt>
                <c:pt idx="1961">
                  <c:v>45695</c:v>
                </c:pt>
                <c:pt idx="1962">
                  <c:v>45698</c:v>
                </c:pt>
                <c:pt idx="1963">
                  <c:v>45699</c:v>
                </c:pt>
                <c:pt idx="1964">
                  <c:v>45700</c:v>
                </c:pt>
                <c:pt idx="1965">
                  <c:v>45701</c:v>
                </c:pt>
                <c:pt idx="1966">
                  <c:v>45702</c:v>
                </c:pt>
                <c:pt idx="1967">
                  <c:v>45705</c:v>
                </c:pt>
                <c:pt idx="1968">
                  <c:v>45706</c:v>
                </c:pt>
                <c:pt idx="1969">
                  <c:v>45707</c:v>
                </c:pt>
                <c:pt idx="1970">
                  <c:v>45708</c:v>
                </c:pt>
                <c:pt idx="1971">
                  <c:v>45709</c:v>
                </c:pt>
                <c:pt idx="1972">
                  <c:v>45712</c:v>
                </c:pt>
                <c:pt idx="1973">
                  <c:v>45713</c:v>
                </c:pt>
                <c:pt idx="1974">
                  <c:v>45714</c:v>
                </c:pt>
                <c:pt idx="1975">
                  <c:v>45715</c:v>
                </c:pt>
                <c:pt idx="1976">
                  <c:v>45716</c:v>
                </c:pt>
                <c:pt idx="1977">
                  <c:v>45719</c:v>
                </c:pt>
                <c:pt idx="1978">
                  <c:v>45720</c:v>
                </c:pt>
                <c:pt idx="1979">
                  <c:v>45721</c:v>
                </c:pt>
                <c:pt idx="1980">
                  <c:v>45722</c:v>
                </c:pt>
                <c:pt idx="1981">
                  <c:v>45723</c:v>
                </c:pt>
                <c:pt idx="1982">
                  <c:v>45726</c:v>
                </c:pt>
                <c:pt idx="1983">
                  <c:v>45727</c:v>
                </c:pt>
                <c:pt idx="1984">
                  <c:v>45728</c:v>
                </c:pt>
                <c:pt idx="1985">
                  <c:v>45729</c:v>
                </c:pt>
                <c:pt idx="1986">
                  <c:v>45730</c:v>
                </c:pt>
                <c:pt idx="1987">
                  <c:v>45733</c:v>
                </c:pt>
                <c:pt idx="1988">
                  <c:v>45734</c:v>
                </c:pt>
                <c:pt idx="1989">
                  <c:v>45735</c:v>
                </c:pt>
                <c:pt idx="1990">
                  <c:v>45736</c:v>
                </c:pt>
                <c:pt idx="1991">
                  <c:v>45737</c:v>
                </c:pt>
                <c:pt idx="1992">
                  <c:v>45740</c:v>
                </c:pt>
                <c:pt idx="1993">
                  <c:v>45741</c:v>
                </c:pt>
                <c:pt idx="1994">
                  <c:v>45742</c:v>
                </c:pt>
                <c:pt idx="1995">
                  <c:v>45743</c:v>
                </c:pt>
                <c:pt idx="1996">
                  <c:v>45744</c:v>
                </c:pt>
                <c:pt idx="1997">
                  <c:v>45747</c:v>
                </c:pt>
                <c:pt idx="1998">
                  <c:v>45748</c:v>
                </c:pt>
                <c:pt idx="1999">
                  <c:v>45749</c:v>
                </c:pt>
                <c:pt idx="2000">
                  <c:v>45750</c:v>
                </c:pt>
                <c:pt idx="2001">
                  <c:v>45751</c:v>
                </c:pt>
                <c:pt idx="2002">
                  <c:v>45754</c:v>
                </c:pt>
                <c:pt idx="2003">
                  <c:v>45755</c:v>
                </c:pt>
                <c:pt idx="2004">
                  <c:v>45757</c:v>
                </c:pt>
                <c:pt idx="2005">
                  <c:v>45758</c:v>
                </c:pt>
                <c:pt idx="2006">
                  <c:v>45761</c:v>
                </c:pt>
                <c:pt idx="2007">
                  <c:v>45762</c:v>
                </c:pt>
                <c:pt idx="2008">
                  <c:v>45763</c:v>
                </c:pt>
                <c:pt idx="2009">
                  <c:v>45764</c:v>
                </c:pt>
                <c:pt idx="2010">
                  <c:v>45765</c:v>
                </c:pt>
                <c:pt idx="2011">
                  <c:v>45768</c:v>
                </c:pt>
                <c:pt idx="2012">
                  <c:v>45769</c:v>
                </c:pt>
                <c:pt idx="2013">
                  <c:v>45770</c:v>
                </c:pt>
                <c:pt idx="2014">
                  <c:v>45771</c:v>
                </c:pt>
                <c:pt idx="2015">
                  <c:v>45772</c:v>
                </c:pt>
                <c:pt idx="2016">
                  <c:v>45775</c:v>
                </c:pt>
                <c:pt idx="2017">
                  <c:v>45776</c:v>
                </c:pt>
                <c:pt idx="2018">
                  <c:v>45777</c:v>
                </c:pt>
                <c:pt idx="2019">
                  <c:v>45778</c:v>
                </c:pt>
                <c:pt idx="2020">
                  <c:v>45779</c:v>
                </c:pt>
                <c:pt idx="2021">
                  <c:v>45782</c:v>
                </c:pt>
                <c:pt idx="2022">
                  <c:v>45783</c:v>
                </c:pt>
                <c:pt idx="2023">
                  <c:v>45784</c:v>
                </c:pt>
                <c:pt idx="2024">
                  <c:v>45785</c:v>
                </c:pt>
                <c:pt idx="2025">
                  <c:v>45786</c:v>
                </c:pt>
                <c:pt idx="2026">
                  <c:v>45789</c:v>
                </c:pt>
                <c:pt idx="2027">
                  <c:v>45790</c:v>
                </c:pt>
                <c:pt idx="2028">
                  <c:v>45791</c:v>
                </c:pt>
                <c:pt idx="2029">
                  <c:v>45792</c:v>
                </c:pt>
                <c:pt idx="2030">
                  <c:v>45793</c:v>
                </c:pt>
                <c:pt idx="2031">
                  <c:v>45796</c:v>
                </c:pt>
                <c:pt idx="2032">
                  <c:v>45797</c:v>
                </c:pt>
                <c:pt idx="2033">
                  <c:v>45798</c:v>
                </c:pt>
                <c:pt idx="2034">
                  <c:v>45799</c:v>
                </c:pt>
                <c:pt idx="2035">
                  <c:v>45800</c:v>
                </c:pt>
                <c:pt idx="2036">
                  <c:v>45803</c:v>
                </c:pt>
                <c:pt idx="2037">
                  <c:v>45804</c:v>
                </c:pt>
                <c:pt idx="2038">
                  <c:v>45805</c:v>
                </c:pt>
                <c:pt idx="2039">
                  <c:v>45806</c:v>
                </c:pt>
                <c:pt idx="2040">
                  <c:v>45807</c:v>
                </c:pt>
                <c:pt idx="2041">
                  <c:v>45810</c:v>
                </c:pt>
                <c:pt idx="2042">
                  <c:v>45811</c:v>
                </c:pt>
                <c:pt idx="2043">
                  <c:v>45812</c:v>
                </c:pt>
                <c:pt idx="2044">
                  <c:v>45814</c:v>
                </c:pt>
                <c:pt idx="2045">
                  <c:v>45817</c:v>
                </c:pt>
                <c:pt idx="2046">
                  <c:v>45818</c:v>
                </c:pt>
                <c:pt idx="2047">
                  <c:v>45819</c:v>
                </c:pt>
                <c:pt idx="2048">
                  <c:v>45820</c:v>
                </c:pt>
                <c:pt idx="2049">
                  <c:v>45821</c:v>
                </c:pt>
                <c:pt idx="2050">
                  <c:v>45824</c:v>
                </c:pt>
                <c:pt idx="2051">
                  <c:v>45825</c:v>
                </c:pt>
                <c:pt idx="2052">
                  <c:v>45826</c:v>
                </c:pt>
                <c:pt idx="2053">
                  <c:v>45827</c:v>
                </c:pt>
                <c:pt idx="2054">
                  <c:v>45828</c:v>
                </c:pt>
                <c:pt idx="2055">
                  <c:v>45831</c:v>
                </c:pt>
                <c:pt idx="2056">
                  <c:v>45832</c:v>
                </c:pt>
                <c:pt idx="2057">
                  <c:v>45833</c:v>
                </c:pt>
                <c:pt idx="2058">
                  <c:v>45834</c:v>
                </c:pt>
                <c:pt idx="2059">
                  <c:v>45835</c:v>
                </c:pt>
                <c:pt idx="2060">
                  <c:v>45838</c:v>
                </c:pt>
                <c:pt idx="2061">
                  <c:v>45839</c:v>
                </c:pt>
                <c:pt idx="2062">
                  <c:v>45840</c:v>
                </c:pt>
                <c:pt idx="2063">
                  <c:v>45841</c:v>
                </c:pt>
                <c:pt idx="2064">
                  <c:v>45842</c:v>
                </c:pt>
                <c:pt idx="2065">
                  <c:v>45845</c:v>
                </c:pt>
                <c:pt idx="2066">
                  <c:v>45846</c:v>
                </c:pt>
                <c:pt idx="2067">
                  <c:v>45847</c:v>
                </c:pt>
                <c:pt idx="2068">
                  <c:v>45848</c:v>
                </c:pt>
                <c:pt idx="2069">
                  <c:v>45849</c:v>
                </c:pt>
                <c:pt idx="2070">
                  <c:v>45852</c:v>
                </c:pt>
                <c:pt idx="2071">
                  <c:v>45853</c:v>
                </c:pt>
                <c:pt idx="2072">
                  <c:v>45854</c:v>
                </c:pt>
                <c:pt idx="2073">
                  <c:v>45855</c:v>
                </c:pt>
                <c:pt idx="2074">
                  <c:v>45856</c:v>
                </c:pt>
                <c:pt idx="2075">
                  <c:v>45859</c:v>
                </c:pt>
                <c:pt idx="2076">
                  <c:v>45860</c:v>
                </c:pt>
                <c:pt idx="2077">
                  <c:v>45861</c:v>
                </c:pt>
                <c:pt idx="2078">
                  <c:v>45862</c:v>
                </c:pt>
                <c:pt idx="2079">
                  <c:v>45863</c:v>
                </c:pt>
                <c:pt idx="2080">
                  <c:v>45866</c:v>
                </c:pt>
                <c:pt idx="2081">
                  <c:v>45867</c:v>
                </c:pt>
                <c:pt idx="2082">
                  <c:v>45868</c:v>
                </c:pt>
                <c:pt idx="2083">
                  <c:v>45869</c:v>
                </c:pt>
                <c:pt idx="2084">
                  <c:v>45870</c:v>
                </c:pt>
                <c:pt idx="2085">
                  <c:v>45873</c:v>
                </c:pt>
                <c:pt idx="2086">
                  <c:v>45874</c:v>
                </c:pt>
                <c:pt idx="2087">
                  <c:v>45875</c:v>
                </c:pt>
                <c:pt idx="2088">
                  <c:v>45876</c:v>
                </c:pt>
                <c:pt idx="2089">
                  <c:v>45877</c:v>
                </c:pt>
                <c:pt idx="2090">
                  <c:v>45880</c:v>
                </c:pt>
                <c:pt idx="2091">
                  <c:v>45881</c:v>
                </c:pt>
                <c:pt idx="2092">
                  <c:v>45882</c:v>
                </c:pt>
                <c:pt idx="2093">
                  <c:v>45883</c:v>
                </c:pt>
                <c:pt idx="2094">
                  <c:v>45884</c:v>
                </c:pt>
                <c:pt idx="2095">
                  <c:v>45887</c:v>
                </c:pt>
                <c:pt idx="2096">
                  <c:v>45888</c:v>
                </c:pt>
                <c:pt idx="2097">
                  <c:v>45889</c:v>
                </c:pt>
                <c:pt idx="2098">
                  <c:v>45890</c:v>
                </c:pt>
                <c:pt idx="2099">
                  <c:v>45891</c:v>
                </c:pt>
                <c:pt idx="2100">
                  <c:v>45894</c:v>
                </c:pt>
                <c:pt idx="2101">
                  <c:v>45895</c:v>
                </c:pt>
                <c:pt idx="2102">
                  <c:v>45896</c:v>
                </c:pt>
                <c:pt idx="2103">
                  <c:v>45897</c:v>
                </c:pt>
                <c:pt idx="2104">
                  <c:v>45898</c:v>
                </c:pt>
                <c:pt idx="2105">
                  <c:v>45901</c:v>
                </c:pt>
                <c:pt idx="2106">
                  <c:v>45902</c:v>
                </c:pt>
                <c:pt idx="2107">
                  <c:v>45903</c:v>
                </c:pt>
                <c:pt idx="2108">
                  <c:v>45904</c:v>
                </c:pt>
                <c:pt idx="2109">
                  <c:v>45905</c:v>
                </c:pt>
                <c:pt idx="2110">
                  <c:v>45908</c:v>
                </c:pt>
                <c:pt idx="2111">
                  <c:v>45909</c:v>
                </c:pt>
                <c:pt idx="2112">
                  <c:v>45910</c:v>
                </c:pt>
                <c:pt idx="2113">
                  <c:v>45911</c:v>
                </c:pt>
                <c:pt idx="2114">
                  <c:v>45912</c:v>
                </c:pt>
                <c:pt idx="2115">
                  <c:v>45915</c:v>
                </c:pt>
                <c:pt idx="2116">
                  <c:v>45916</c:v>
                </c:pt>
                <c:pt idx="2117">
                  <c:v>45917</c:v>
                </c:pt>
                <c:pt idx="2118">
                  <c:v>45918</c:v>
                </c:pt>
                <c:pt idx="2119">
                  <c:v>45919</c:v>
                </c:pt>
                <c:pt idx="2120">
                  <c:v>45922</c:v>
                </c:pt>
                <c:pt idx="2121">
                  <c:v>45923</c:v>
                </c:pt>
                <c:pt idx="2122">
                  <c:v>45924</c:v>
                </c:pt>
                <c:pt idx="2123">
                  <c:v>45925</c:v>
                </c:pt>
                <c:pt idx="2124">
                  <c:v>45926</c:v>
                </c:pt>
                <c:pt idx="2125">
                  <c:v>45929</c:v>
                </c:pt>
                <c:pt idx="2126">
                  <c:v>45930</c:v>
                </c:pt>
                <c:pt idx="2127">
                  <c:v>45931</c:v>
                </c:pt>
                <c:pt idx="2128">
                  <c:v>45932</c:v>
                </c:pt>
                <c:pt idx="2129">
                  <c:v>45933</c:v>
                </c:pt>
                <c:pt idx="2130">
                  <c:v>45936</c:v>
                </c:pt>
                <c:pt idx="2131">
                  <c:v>45937</c:v>
                </c:pt>
                <c:pt idx="2132">
                  <c:v>45938</c:v>
                </c:pt>
                <c:pt idx="2133">
                  <c:v>45939</c:v>
                </c:pt>
                <c:pt idx="2134">
                  <c:v>45940</c:v>
                </c:pt>
                <c:pt idx="2135">
                  <c:v>45943</c:v>
                </c:pt>
                <c:pt idx="2136">
                  <c:v>45944</c:v>
                </c:pt>
                <c:pt idx="2137">
                  <c:v>45945</c:v>
                </c:pt>
                <c:pt idx="2138">
                  <c:v>45946</c:v>
                </c:pt>
                <c:pt idx="2139">
                  <c:v>45947</c:v>
                </c:pt>
                <c:pt idx="2140">
                  <c:v>45950</c:v>
                </c:pt>
                <c:pt idx="2141">
                  <c:v>45951</c:v>
                </c:pt>
                <c:pt idx="2142">
                  <c:v>45952</c:v>
                </c:pt>
                <c:pt idx="2143">
                  <c:v>45953</c:v>
                </c:pt>
                <c:pt idx="2144">
                  <c:v>45957</c:v>
                </c:pt>
                <c:pt idx="2145">
                  <c:v>45958</c:v>
                </c:pt>
                <c:pt idx="2146">
                  <c:v>45959</c:v>
                </c:pt>
                <c:pt idx="2147">
                  <c:v>45960</c:v>
                </c:pt>
                <c:pt idx="2148">
                  <c:v>45961</c:v>
                </c:pt>
                <c:pt idx="2149">
                  <c:v>45964</c:v>
                </c:pt>
                <c:pt idx="2150">
                  <c:v>45965</c:v>
                </c:pt>
                <c:pt idx="2151">
                  <c:v>45966</c:v>
                </c:pt>
                <c:pt idx="2152">
                  <c:v>45967</c:v>
                </c:pt>
                <c:pt idx="2153">
                  <c:v>45968</c:v>
                </c:pt>
                <c:pt idx="2154">
                  <c:v>45971</c:v>
                </c:pt>
                <c:pt idx="2155">
                  <c:v>45972</c:v>
                </c:pt>
                <c:pt idx="2156">
                  <c:v>45973</c:v>
                </c:pt>
                <c:pt idx="2157">
                  <c:v>45974</c:v>
                </c:pt>
                <c:pt idx="2158">
                  <c:v>45975</c:v>
                </c:pt>
                <c:pt idx="2159">
                  <c:v>45979</c:v>
                </c:pt>
                <c:pt idx="2160">
                  <c:v>45980</c:v>
                </c:pt>
                <c:pt idx="2161">
                  <c:v>45981</c:v>
                </c:pt>
                <c:pt idx="2162">
                  <c:v>45982</c:v>
                </c:pt>
                <c:pt idx="2163">
                  <c:v>45985</c:v>
                </c:pt>
                <c:pt idx="2164">
                  <c:v>45986</c:v>
                </c:pt>
                <c:pt idx="2165">
                  <c:v>45987</c:v>
                </c:pt>
                <c:pt idx="2166">
                  <c:v>45989</c:v>
                </c:pt>
                <c:pt idx="2167">
                  <c:v>45992</c:v>
                </c:pt>
                <c:pt idx="2168">
                  <c:v>45993</c:v>
                </c:pt>
                <c:pt idx="2169">
                  <c:v>45994</c:v>
                </c:pt>
                <c:pt idx="2170">
                  <c:v>45995</c:v>
                </c:pt>
                <c:pt idx="2171">
                  <c:v>45996</c:v>
                </c:pt>
                <c:pt idx="2172">
                  <c:v>45999</c:v>
                </c:pt>
                <c:pt idx="2173">
                  <c:v>46000</c:v>
                </c:pt>
                <c:pt idx="2174">
                  <c:v>46001</c:v>
                </c:pt>
                <c:pt idx="2175">
                  <c:v>46002</c:v>
                </c:pt>
                <c:pt idx="2176">
                  <c:v>46003</c:v>
                </c:pt>
                <c:pt idx="2177">
                  <c:v>46006</c:v>
                </c:pt>
                <c:pt idx="2178">
                  <c:v>46007</c:v>
                </c:pt>
                <c:pt idx="2179">
                  <c:v>46008</c:v>
                </c:pt>
                <c:pt idx="2180">
                  <c:v>46009</c:v>
                </c:pt>
                <c:pt idx="2181">
                  <c:v>46010</c:v>
                </c:pt>
                <c:pt idx="2182">
                  <c:v>46013</c:v>
                </c:pt>
                <c:pt idx="2183">
                  <c:v>46014</c:v>
                </c:pt>
                <c:pt idx="2184">
                  <c:v>46015</c:v>
                </c:pt>
                <c:pt idx="2185">
                  <c:v>46016</c:v>
                </c:pt>
                <c:pt idx="2186">
                  <c:v>46017</c:v>
                </c:pt>
                <c:pt idx="2187">
                  <c:v>46020</c:v>
                </c:pt>
                <c:pt idx="2188">
                  <c:v>46021</c:v>
                </c:pt>
                <c:pt idx="2189">
                  <c:v>46022</c:v>
                </c:pt>
                <c:pt idx="2190">
                  <c:v>46023</c:v>
                </c:pt>
                <c:pt idx="2191">
                  <c:v>46024</c:v>
                </c:pt>
                <c:pt idx="2192">
                  <c:v>46027</c:v>
                </c:pt>
                <c:pt idx="2193">
                  <c:v>46028</c:v>
                </c:pt>
                <c:pt idx="2194">
                  <c:v>46029</c:v>
                </c:pt>
                <c:pt idx="2195">
                  <c:v>46030</c:v>
                </c:pt>
                <c:pt idx="2196">
                  <c:v>46031</c:v>
                </c:pt>
                <c:pt idx="2197">
                  <c:v>46034</c:v>
                </c:pt>
                <c:pt idx="2198">
                  <c:v>46035</c:v>
                </c:pt>
                <c:pt idx="2199">
                  <c:v>46036</c:v>
                </c:pt>
                <c:pt idx="2200">
                  <c:v>46037</c:v>
                </c:pt>
                <c:pt idx="2201">
                  <c:v>46038</c:v>
                </c:pt>
                <c:pt idx="2202">
                  <c:v>46041</c:v>
                </c:pt>
                <c:pt idx="2203">
                  <c:v>46042</c:v>
                </c:pt>
                <c:pt idx="2204">
                  <c:v>46043</c:v>
                </c:pt>
                <c:pt idx="2205">
                  <c:v>46044</c:v>
                </c:pt>
                <c:pt idx="2206">
                  <c:v>46045</c:v>
                </c:pt>
                <c:pt idx="2207">
                  <c:v>46048</c:v>
                </c:pt>
                <c:pt idx="2208">
                  <c:v>46049</c:v>
                </c:pt>
                <c:pt idx="2209">
                  <c:v>46050</c:v>
                </c:pt>
                <c:pt idx="2210">
                  <c:v>46051</c:v>
                </c:pt>
                <c:pt idx="2211">
                  <c:v>46052</c:v>
                </c:pt>
              </c:numCache>
            </c:numRef>
          </c:cat>
          <c:val>
            <c:numRef>
              <c:f>'Framboð norðaustur'!$D$2:$D$2213</c:f>
              <c:numCache>
                <c:formatCode>General</c:formatCode>
                <c:ptCount val="2212"/>
                <c:pt idx="0">
                  <c:v>121</c:v>
                </c:pt>
                <c:pt idx="1">
                  <c:v>118</c:v>
                </c:pt>
                <c:pt idx="2">
                  <c:v>107</c:v>
                </c:pt>
                <c:pt idx="3">
                  <c:v>106</c:v>
                </c:pt>
                <c:pt idx="4">
                  <c:v>105</c:v>
                </c:pt>
                <c:pt idx="5">
                  <c:v>104</c:v>
                </c:pt>
                <c:pt idx="6">
                  <c:v>103</c:v>
                </c:pt>
                <c:pt idx="7">
                  <c:v>98</c:v>
                </c:pt>
                <c:pt idx="8">
                  <c:v>103</c:v>
                </c:pt>
                <c:pt idx="9">
                  <c:v>114</c:v>
                </c:pt>
                <c:pt idx="10">
                  <c:v>118</c:v>
                </c:pt>
                <c:pt idx="11">
                  <c:v>113</c:v>
                </c:pt>
                <c:pt idx="12">
                  <c:v>109</c:v>
                </c:pt>
                <c:pt idx="13">
                  <c:v>109</c:v>
                </c:pt>
                <c:pt idx="14">
                  <c:v>110</c:v>
                </c:pt>
                <c:pt idx="15">
                  <c:v>110</c:v>
                </c:pt>
                <c:pt idx="16">
                  <c:v>109</c:v>
                </c:pt>
                <c:pt idx="17">
                  <c:v>110</c:v>
                </c:pt>
                <c:pt idx="18">
                  <c:v>110</c:v>
                </c:pt>
                <c:pt idx="19">
                  <c:v>110</c:v>
                </c:pt>
                <c:pt idx="20">
                  <c:v>110</c:v>
                </c:pt>
                <c:pt idx="21">
                  <c:v>110</c:v>
                </c:pt>
                <c:pt idx="22">
                  <c:v>110</c:v>
                </c:pt>
                <c:pt idx="23">
                  <c:v>110</c:v>
                </c:pt>
                <c:pt idx="24">
                  <c:v>110</c:v>
                </c:pt>
                <c:pt idx="25">
                  <c:v>110</c:v>
                </c:pt>
                <c:pt idx="26">
                  <c:v>110</c:v>
                </c:pt>
                <c:pt idx="27">
                  <c:v>108</c:v>
                </c:pt>
                <c:pt idx="28">
                  <c:v>106</c:v>
                </c:pt>
                <c:pt idx="29">
                  <c:v>106</c:v>
                </c:pt>
                <c:pt idx="30">
                  <c:v>108</c:v>
                </c:pt>
                <c:pt idx="31">
                  <c:v>107</c:v>
                </c:pt>
                <c:pt idx="32">
                  <c:v>107</c:v>
                </c:pt>
                <c:pt idx="33">
                  <c:v>107</c:v>
                </c:pt>
                <c:pt idx="34">
                  <c:v>107</c:v>
                </c:pt>
                <c:pt idx="35">
                  <c:v>107</c:v>
                </c:pt>
                <c:pt idx="36">
                  <c:v>107</c:v>
                </c:pt>
                <c:pt idx="37">
                  <c:v>107</c:v>
                </c:pt>
                <c:pt idx="38">
                  <c:v>107</c:v>
                </c:pt>
                <c:pt idx="39">
                  <c:v>109</c:v>
                </c:pt>
                <c:pt idx="40">
                  <c:v>109</c:v>
                </c:pt>
                <c:pt idx="41">
                  <c:v>109</c:v>
                </c:pt>
                <c:pt idx="42">
                  <c:v>112</c:v>
                </c:pt>
                <c:pt idx="43">
                  <c:v>115</c:v>
                </c:pt>
                <c:pt idx="44">
                  <c:v>115</c:v>
                </c:pt>
                <c:pt idx="45">
                  <c:v>115</c:v>
                </c:pt>
                <c:pt idx="46">
                  <c:v>114</c:v>
                </c:pt>
                <c:pt idx="47">
                  <c:v>114</c:v>
                </c:pt>
                <c:pt idx="48">
                  <c:v>114</c:v>
                </c:pt>
                <c:pt idx="49">
                  <c:v>114</c:v>
                </c:pt>
                <c:pt idx="50">
                  <c:v>115</c:v>
                </c:pt>
                <c:pt idx="51">
                  <c:v>114</c:v>
                </c:pt>
                <c:pt idx="52">
                  <c:v>112</c:v>
                </c:pt>
                <c:pt idx="53">
                  <c:v>112</c:v>
                </c:pt>
                <c:pt idx="54">
                  <c:v>112</c:v>
                </c:pt>
                <c:pt idx="55">
                  <c:v>112</c:v>
                </c:pt>
                <c:pt idx="56">
                  <c:v>112</c:v>
                </c:pt>
                <c:pt idx="57">
                  <c:v>113</c:v>
                </c:pt>
                <c:pt idx="58">
                  <c:v>113</c:v>
                </c:pt>
                <c:pt idx="59">
                  <c:v>114</c:v>
                </c:pt>
                <c:pt idx="60">
                  <c:v>115</c:v>
                </c:pt>
                <c:pt idx="61">
                  <c:v>115</c:v>
                </c:pt>
                <c:pt idx="62">
                  <c:v>115</c:v>
                </c:pt>
                <c:pt idx="63">
                  <c:v>117</c:v>
                </c:pt>
                <c:pt idx="64">
                  <c:v>117</c:v>
                </c:pt>
                <c:pt idx="65">
                  <c:v>116</c:v>
                </c:pt>
                <c:pt idx="66">
                  <c:v>116</c:v>
                </c:pt>
                <c:pt idx="67">
                  <c:v>117</c:v>
                </c:pt>
                <c:pt idx="68">
                  <c:v>117</c:v>
                </c:pt>
                <c:pt idx="69">
                  <c:v>117</c:v>
                </c:pt>
                <c:pt idx="70">
                  <c:v>118</c:v>
                </c:pt>
                <c:pt idx="71">
                  <c:v>118</c:v>
                </c:pt>
                <c:pt idx="72">
                  <c:v>116</c:v>
                </c:pt>
                <c:pt idx="73">
                  <c:v>117</c:v>
                </c:pt>
                <c:pt idx="74">
                  <c:v>113</c:v>
                </c:pt>
                <c:pt idx="75">
                  <c:v>113</c:v>
                </c:pt>
                <c:pt idx="76">
                  <c:v>113</c:v>
                </c:pt>
                <c:pt idx="77">
                  <c:v>112</c:v>
                </c:pt>
                <c:pt idx="78">
                  <c:v>112</c:v>
                </c:pt>
                <c:pt idx="79">
                  <c:v>112</c:v>
                </c:pt>
                <c:pt idx="80">
                  <c:v>111</c:v>
                </c:pt>
                <c:pt idx="81">
                  <c:v>111</c:v>
                </c:pt>
                <c:pt idx="82">
                  <c:v>111</c:v>
                </c:pt>
                <c:pt idx="83">
                  <c:v>111</c:v>
                </c:pt>
                <c:pt idx="84">
                  <c:v>113</c:v>
                </c:pt>
                <c:pt idx="85">
                  <c:v>113</c:v>
                </c:pt>
                <c:pt idx="86">
                  <c:v>113</c:v>
                </c:pt>
                <c:pt idx="87">
                  <c:v>113</c:v>
                </c:pt>
                <c:pt idx="88">
                  <c:v>116</c:v>
                </c:pt>
                <c:pt idx="89">
                  <c:v>116</c:v>
                </c:pt>
                <c:pt idx="90">
                  <c:v>116</c:v>
                </c:pt>
                <c:pt idx="91">
                  <c:v>116</c:v>
                </c:pt>
                <c:pt idx="92">
                  <c:v>115</c:v>
                </c:pt>
                <c:pt idx="93">
                  <c:v>116</c:v>
                </c:pt>
                <c:pt idx="94">
                  <c:v>117</c:v>
                </c:pt>
                <c:pt idx="95">
                  <c:v>118</c:v>
                </c:pt>
                <c:pt idx="96">
                  <c:v>118</c:v>
                </c:pt>
                <c:pt idx="97">
                  <c:v>118</c:v>
                </c:pt>
                <c:pt idx="98">
                  <c:v>119</c:v>
                </c:pt>
                <c:pt idx="99">
                  <c:v>118</c:v>
                </c:pt>
                <c:pt idx="100">
                  <c:v>115</c:v>
                </c:pt>
                <c:pt idx="101">
                  <c:v>117</c:v>
                </c:pt>
                <c:pt idx="102">
                  <c:v>119</c:v>
                </c:pt>
                <c:pt idx="103">
                  <c:v>119</c:v>
                </c:pt>
                <c:pt idx="104">
                  <c:v>120</c:v>
                </c:pt>
                <c:pt idx="105">
                  <c:v>120</c:v>
                </c:pt>
                <c:pt idx="106">
                  <c:v>120</c:v>
                </c:pt>
                <c:pt idx="107">
                  <c:v>117</c:v>
                </c:pt>
                <c:pt idx="108">
                  <c:v>118</c:v>
                </c:pt>
                <c:pt idx="109">
                  <c:v>117</c:v>
                </c:pt>
                <c:pt idx="110">
                  <c:v>117</c:v>
                </c:pt>
                <c:pt idx="111">
                  <c:v>117</c:v>
                </c:pt>
                <c:pt idx="112">
                  <c:v>116</c:v>
                </c:pt>
                <c:pt idx="113">
                  <c:v>116</c:v>
                </c:pt>
                <c:pt idx="114">
                  <c:v>116</c:v>
                </c:pt>
                <c:pt idx="115">
                  <c:v>114</c:v>
                </c:pt>
                <c:pt idx="116">
                  <c:v>113</c:v>
                </c:pt>
                <c:pt idx="117">
                  <c:v>113</c:v>
                </c:pt>
                <c:pt idx="118">
                  <c:v>113</c:v>
                </c:pt>
                <c:pt idx="119">
                  <c:v>113</c:v>
                </c:pt>
                <c:pt idx="120">
                  <c:v>114</c:v>
                </c:pt>
                <c:pt idx="121">
                  <c:v>113</c:v>
                </c:pt>
                <c:pt idx="122">
                  <c:v>112</c:v>
                </c:pt>
                <c:pt idx="123">
                  <c:v>115</c:v>
                </c:pt>
                <c:pt idx="124">
                  <c:v>115</c:v>
                </c:pt>
                <c:pt idx="125">
                  <c:v>115</c:v>
                </c:pt>
                <c:pt idx="126">
                  <c:v>116</c:v>
                </c:pt>
                <c:pt idx="127">
                  <c:v>116</c:v>
                </c:pt>
                <c:pt idx="128">
                  <c:v>115</c:v>
                </c:pt>
                <c:pt idx="129">
                  <c:v>116</c:v>
                </c:pt>
                <c:pt idx="130">
                  <c:v>117</c:v>
                </c:pt>
                <c:pt idx="131">
                  <c:v>117</c:v>
                </c:pt>
                <c:pt idx="132">
                  <c:v>117</c:v>
                </c:pt>
                <c:pt idx="133">
                  <c:v>117</c:v>
                </c:pt>
                <c:pt idx="134">
                  <c:v>120</c:v>
                </c:pt>
                <c:pt idx="135">
                  <c:v>120</c:v>
                </c:pt>
                <c:pt idx="136">
                  <c:v>120</c:v>
                </c:pt>
                <c:pt idx="137">
                  <c:v>119</c:v>
                </c:pt>
                <c:pt idx="138">
                  <c:v>119</c:v>
                </c:pt>
                <c:pt idx="139">
                  <c:v>119</c:v>
                </c:pt>
                <c:pt idx="140">
                  <c:v>118</c:v>
                </c:pt>
                <c:pt idx="141">
                  <c:v>119</c:v>
                </c:pt>
                <c:pt idx="142">
                  <c:v>118</c:v>
                </c:pt>
                <c:pt idx="143">
                  <c:v>118</c:v>
                </c:pt>
                <c:pt idx="144">
                  <c:v>118</c:v>
                </c:pt>
                <c:pt idx="145">
                  <c:v>118</c:v>
                </c:pt>
                <c:pt idx="146">
                  <c:v>118</c:v>
                </c:pt>
                <c:pt idx="147">
                  <c:v>118</c:v>
                </c:pt>
                <c:pt idx="148">
                  <c:v>119</c:v>
                </c:pt>
                <c:pt idx="149">
                  <c:v>119</c:v>
                </c:pt>
                <c:pt idx="150">
                  <c:v>119</c:v>
                </c:pt>
                <c:pt idx="151">
                  <c:v>118</c:v>
                </c:pt>
                <c:pt idx="152">
                  <c:v>118</c:v>
                </c:pt>
                <c:pt idx="153">
                  <c:v>118</c:v>
                </c:pt>
                <c:pt idx="154">
                  <c:v>120</c:v>
                </c:pt>
                <c:pt idx="155">
                  <c:v>121</c:v>
                </c:pt>
                <c:pt idx="156">
                  <c:v>120</c:v>
                </c:pt>
                <c:pt idx="157">
                  <c:v>121</c:v>
                </c:pt>
                <c:pt idx="158">
                  <c:v>123</c:v>
                </c:pt>
                <c:pt idx="159">
                  <c:v>123</c:v>
                </c:pt>
                <c:pt idx="160">
                  <c:v>127</c:v>
                </c:pt>
                <c:pt idx="161">
                  <c:v>127</c:v>
                </c:pt>
                <c:pt idx="162">
                  <c:v>125</c:v>
                </c:pt>
                <c:pt idx="163">
                  <c:v>127</c:v>
                </c:pt>
                <c:pt idx="164">
                  <c:v>125</c:v>
                </c:pt>
                <c:pt idx="165">
                  <c:v>126</c:v>
                </c:pt>
                <c:pt idx="166">
                  <c:v>126</c:v>
                </c:pt>
                <c:pt idx="167">
                  <c:v>126</c:v>
                </c:pt>
                <c:pt idx="168">
                  <c:v>126</c:v>
                </c:pt>
                <c:pt idx="169">
                  <c:v>126</c:v>
                </c:pt>
                <c:pt idx="170">
                  <c:v>126</c:v>
                </c:pt>
                <c:pt idx="171">
                  <c:v>126</c:v>
                </c:pt>
                <c:pt idx="172">
                  <c:v>125</c:v>
                </c:pt>
                <c:pt idx="173">
                  <c:v>125</c:v>
                </c:pt>
                <c:pt idx="174">
                  <c:v>125</c:v>
                </c:pt>
                <c:pt idx="175">
                  <c:v>126</c:v>
                </c:pt>
                <c:pt idx="176">
                  <c:v>126</c:v>
                </c:pt>
                <c:pt idx="177">
                  <c:v>127</c:v>
                </c:pt>
                <c:pt idx="178">
                  <c:v>128</c:v>
                </c:pt>
                <c:pt idx="179">
                  <c:v>126</c:v>
                </c:pt>
                <c:pt idx="180">
                  <c:v>127</c:v>
                </c:pt>
                <c:pt idx="181">
                  <c:v>127</c:v>
                </c:pt>
                <c:pt idx="182">
                  <c:v>127</c:v>
                </c:pt>
                <c:pt idx="183">
                  <c:v>127</c:v>
                </c:pt>
                <c:pt idx="184">
                  <c:v>127</c:v>
                </c:pt>
                <c:pt idx="185">
                  <c:v>127</c:v>
                </c:pt>
                <c:pt idx="186">
                  <c:v>127</c:v>
                </c:pt>
                <c:pt idx="187">
                  <c:v>127</c:v>
                </c:pt>
                <c:pt idx="188">
                  <c:v>127</c:v>
                </c:pt>
                <c:pt idx="189">
                  <c:v>127</c:v>
                </c:pt>
                <c:pt idx="190">
                  <c:v>127</c:v>
                </c:pt>
                <c:pt idx="191">
                  <c:v>129</c:v>
                </c:pt>
                <c:pt idx="192">
                  <c:v>130</c:v>
                </c:pt>
                <c:pt idx="193">
                  <c:v>125</c:v>
                </c:pt>
                <c:pt idx="194">
                  <c:v>125</c:v>
                </c:pt>
                <c:pt idx="195">
                  <c:v>125</c:v>
                </c:pt>
                <c:pt idx="196">
                  <c:v>122</c:v>
                </c:pt>
                <c:pt idx="197">
                  <c:v>122</c:v>
                </c:pt>
                <c:pt idx="198">
                  <c:v>121</c:v>
                </c:pt>
                <c:pt idx="199">
                  <c:v>121</c:v>
                </c:pt>
                <c:pt idx="200">
                  <c:v>123</c:v>
                </c:pt>
                <c:pt idx="201">
                  <c:v>123</c:v>
                </c:pt>
                <c:pt idx="202">
                  <c:v>123</c:v>
                </c:pt>
                <c:pt idx="203">
                  <c:v>123</c:v>
                </c:pt>
                <c:pt idx="204">
                  <c:v>123</c:v>
                </c:pt>
                <c:pt idx="205">
                  <c:v>123</c:v>
                </c:pt>
                <c:pt idx="206">
                  <c:v>122</c:v>
                </c:pt>
                <c:pt idx="207">
                  <c:v>120</c:v>
                </c:pt>
                <c:pt idx="208">
                  <c:v>120</c:v>
                </c:pt>
                <c:pt idx="209">
                  <c:v>120</c:v>
                </c:pt>
                <c:pt idx="210">
                  <c:v>121</c:v>
                </c:pt>
                <c:pt idx="211">
                  <c:v>121</c:v>
                </c:pt>
                <c:pt idx="212">
                  <c:v>122</c:v>
                </c:pt>
                <c:pt idx="213">
                  <c:v>121</c:v>
                </c:pt>
                <c:pt idx="214">
                  <c:v>120</c:v>
                </c:pt>
                <c:pt idx="215">
                  <c:v>120</c:v>
                </c:pt>
                <c:pt idx="216">
                  <c:v>120</c:v>
                </c:pt>
                <c:pt idx="217">
                  <c:v>120</c:v>
                </c:pt>
                <c:pt idx="218">
                  <c:v>120</c:v>
                </c:pt>
                <c:pt idx="219">
                  <c:v>119</c:v>
                </c:pt>
                <c:pt idx="220">
                  <c:v>120</c:v>
                </c:pt>
                <c:pt idx="221">
                  <c:v>120</c:v>
                </c:pt>
                <c:pt idx="222">
                  <c:v>120</c:v>
                </c:pt>
                <c:pt idx="223">
                  <c:v>119</c:v>
                </c:pt>
                <c:pt idx="224">
                  <c:v>119</c:v>
                </c:pt>
                <c:pt idx="225">
                  <c:v>118</c:v>
                </c:pt>
                <c:pt idx="226">
                  <c:v>118</c:v>
                </c:pt>
                <c:pt idx="227">
                  <c:v>118</c:v>
                </c:pt>
                <c:pt idx="228">
                  <c:v>118</c:v>
                </c:pt>
                <c:pt idx="229">
                  <c:v>117</c:v>
                </c:pt>
                <c:pt idx="230">
                  <c:v>117</c:v>
                </c:pt>
                <c:pt idx="231">
                  <c:v>117</c:v>
                </c:pt>
                <c:pt idx="232">
                  <c:v>117</c:v>
                </c:pt>
                <c:pt idx="233">
                  <c:v>117</c:v>
                </c:pt>
                <c:pt idx="234">
                  <c:v>117</c:v>
                </c:pt>
                <c:pt idx="235">
                  <c:v>117</c:v>
                </c:pt>
                <c:pt idx="236">
                  <c:v>117</c:v>
                </c:pt>
                <c:pt idx="237">
                  <c:v>117</c:v>
                </c:pt>
                <c:pt idx="238">
                  <c:v>117</c:v>
                </c:pt>
                <c:pt idx="239">
                  <c:v>117</c:v>
                </c:pt>
                <c:pt idx="240">
                  <c:v>117</c:v>
                </c:pt>
                <c:pt idx="241">
                  <c:v>117</c:v>
                </c:pt>
                <c:pt idx="242">
                  <c:v>116</c:v>
                </c:pt>
                <c:pt idx="243">
                  <c:v>116</c:v>
                </c:pt>
                <c:pt idx="244">
                  <c:v>116</c:v>
                </c:pt>
                <c:pt idx="245">
                  <c:v>116</c:v>
                </c:pt>
                <c:pt idx="246">
                  <c:v>116</c:v>
                </c:pt>
                <c:pt idx="247">
                  <c:v>117</c:v>
                </c:pt>
                <c:pt idx="248">
                  <c:v>117</c:v>
                </c:pt>
                <c:pt idx="249">
                  <c:v>115</c:v>
                </c:pt>
                <c:pt idx="250">
                  <c:v>115</c:v>
                </c:pt>
                <c:pt idx="251">
                  <c:v>115</c:v>
                </c:pt>
                <c:pt idx="252">
                  <c:v>115</c:v>
                </c:pt>
                <c:pt idx="253">
                  <c:v>115</c:v>
                </c:pt>
                <c:pt idx="254">
                  <c:v>117</c:v>
                </c:pt>
                <c:pt idx="255">
                  <c:v>116</c:v>
                </c:pt>
                <c:pt idx="256">
                  <c:v>117</c:v>
                </c:pt>
                <c:pt idx="257">
                  <c:v>117</c:v>
                </c:pt>
                <c:pt idx="258">
                  <c:v>117</c:v>
                </c:pt>
                <c:pt idx="259">
                  <c:v>115</c:v>
                </c:pt>
                <c:pt idx="260">
                  <c:v>114</c:v>
                </c:pt>
                <c:pt idx="261">
                  <c:v>114</c:v>
                </c:pt>
                <c:pt idx="262">
                  <c:v>117</c:v>
                </c:pt>
                <c:pt idx="263">
                  <c:v>119</c:v>
                </c:pt>
                <c:pt idx="264">
                  <c:v>119</c:v>
                </c:pt>
                <c:pt idx="265">
                  <c:v>119</c:v>
                </c:pt>
                <c:pt idx="266">
                  <c:v>115</c:v>
                </c:pt>
                <c:pt idx="267">
                  <c:v>115</c:v>
                </c:pt>
                <c:pt idx="268">
                  <c:v>115</c:v>
                </c:pt>
                <c:pt idx="269">
                  <c:v>115</c:v>
                </c:pt>
                <c:pt idx="270">
                  <c:v>116</c:v>
                </c:pt>
                <c:pt idx="271">
                  <c:v>116</c:v>
                </c:pt>
                <c:pt idx="272">
                  <c:v>116</c:v>
                </c:pt>
                <c:pt idx="273">
                  <c:v>117</c:v>
                </c:pt>
                <c:pt idx="274">
                  <c:v>115</c:v>
                </c:pt>
                <c:pt idx="275">
                  <c:v>114</c:v>
                </c:pt>
                <c:pt idx="276">
                  <c:v>115</c:v>
                </c:pt>
                <c:pt idx="277">
                  <c:v>115</c:v>
                </c:pt>
                <c:pt idx="278">
                  <c:v>116</c:v>
                </c:pt>
                <c:pt idx="279">
                  <c:v>116</c:v>
                </c:pt>
                <c:pt idx="280">
                  <c:v>115</c:v>
                </c:pt>
                <c:pt idx="281">
                  <c:v>115</c:v>
                </c:pt>
                <c:pt idx="282">
                  <c:v>115</c:v>
                </c:pt>
                <c:pt idx="283">
                  <c:v>116</c:v>
                </c:pt>
                <c:pt idx="284">
                  <c:v>116</c:v>
                </c:pt>
                <c:pt idx="285">
                  <c:v>116</c:v>
                </c:pt>
                <c:pt idx="286">
                  <c:v>114</c:v>
                </c:pt>
                <c:pt idx="287">
                  <c:v>112</c:v>
                </c:pt>
                <c:pt idx="288">
                  <c:v>110</c:v>
                </c:pt>
                <c:pt idx="289">
                  <c:v>111</c:v>
                </c:pt>
                <c:pt idx="290">
                  <c:v>114</c:v>
                </c:pt>
                <c:pt idx="291">
                  <c:v>109</c:v>
                </c:pt>
                <c:pt idx="292">
                  <c:v>109</c:v>
                </c:pt>
                <c:pt idx="293">
                  <c:v>108</c:v>
                </c:pt>
                <c:pt idx="294">
                  <c:v>107</c:v>
                </c:pt>
                <c:pt idx="295">
                  <c:v>110</c:v>
                </c:pt>
                <c:pt idx="296">
                  <c:v>110</c:v>
                </c:pt>
                <c:pt idx="297">
                  <c:v>111</c:v>
                </c:pt>
                <c:pt idx="298">
                  <c:v>112</c:v>
                </c:pt>
                <c:pt idx="299">
                  <c:v>111</c:v>
                </c:pt>
                <c:pt idx="300">
                  <c:v>111</c:v>
                </c:pt>
                <c:pt idx="301">
                  <c:v>111</c:v>
                </c:pt>
                <c:pt idx="302">
                  <c:v>112</c:v>
                </c:pt>
                <c:pt idx="303">
                  <c:v>111</c:v>
                </c:pt>
                <c:pt idx="304">
                  <c:v>110</c:v>
                </c:pt>
                <c:pt idx="305">
                  <c:v>110</c:v>
                </c:pt>
                <c:pt idx="306">
                  <c:v>109</c:v>
                </c:pt>
                <c:pt idx="307">
                  <c:v>109</c:v>
                </c:pt>
                <c:pt idx="308">
                  <c:v>109</c:v>
                </c:pt>
                <c:pt idx="309">
                  <c:v>108</c:v>
                </c:pt>
                <c:pt idx="310">
                  <c:v>110</c:v>
                </c:pt>
                <c:pt idx="311">
                  <c:v>110</c:v>
                </c:pt>
                <c:pt idx="312">
                  <c:v>109</c:v>
                </c:pt>
                <c:pt idx="313">
                  <c:v>109</c:v>
                </c:pt>
                <c:pt idx="314">
                  <c:v>109</c:v>
                </c:pt>
                <c:pt idx="315">
                  <c:v>109</c:v>
                </c:pt>
                <c:pt idx="316">
                  <c:v>112</c:v>
                </c:pt>
                <c:pt idx="317">
                  <c:v>112</c:v>
                </c:pt>
                <c:pt idx="318">
                  <c:v>112</c:v>
                </c:pt>
                <c:pt idx="319">
                  <c:v>112</c:v>
                </c:pt>
                <c:pt idx="320">
                  <c:v>112</c:v>
                </c:pt>
                <c:pt idx="321">
                  <c:v>114</c:v>
                </c:pt>
                <c:pt idx="322">
                  <c:v>115</c:v>
                </c:pt>
                <c:pt idx="323">
                  <c:v>113</c:v>
                </c:pt>
                <c:pt idx="324">
                  <c:v>112</c:v>
                </c:pt>
                <c:pt idx="325">
                  <c:v>112</c:v>
                </c:pt>
                <c:pt idx="326">
                  <c:v>112</c:v>
                </c:pt>
                <c:pt idx="327">
                  <c:v>112</c:v>
                </c:pt>
                <c:pt idx="328">
                  <c:v>112</c:v>
                </c:pt>
                <c:pt idx="329">
                  <c:v>113</c:v>
                </c:pt>
                <c:pt idx="330">
                  <c:v>113</c:v>
                </c:pt>
                <c:pt idx="331">
                  <c:v>112</c:v>
                </c:pt>
                <c:pt idx="332">
                  <c:v>112</c:v>
                </c:pt>
                <c:pt idx="333">
                  <c:v>112</c:v>
                </c:pt>
                <c:pt idx="334">
                  <c:v>112</c:v>
                </c:pt>
                <c:pt idx="335">
                  <c:v>112</c:v>
                </c:pt>
                <c:pt idx="336">
                  <c:v>111</c:v>
                </c:pt>
                <c:pt idx="337">
                  <c:v>110</c:v>
                </c:pt>
                <c:pt idx="338">
                  <c:v>110</c:v>
                </c:pt>
                <c:pt idx="339">
                  <c:v>110</c:v>
                </c:pt>
                <c:pt idx="340">
                  <c:v>110</c:v>
                </c:pt>
                <c:pt idx="341">
                  <c:v>110</c:v>
                </c:pt>
                <c:pt idx="342">
                  <c:v>110</c:v>
                </c:pt>
                <c:pt idx="343">
                  <c:v>110</c:v>
                </c:pt>
                <c:pt idx="344">
                  <c:v>109</c:v>
                </c:pt>
                <c:pt idx="345">
                  <c:v>108</c:v>
                </c:pt>
                <c:pt idx="346">
                  <c:v>108</c:v>
                </c:pt>
                <c:pt idx="347">
                  <c:v>108</c:v>
                </c:pt>
                <c:pt idx="348">
                  <c:v>108</c:v>
                </c:pt>
                <c:pt idx="349">
                  <c:v>105</c:v>
                </c:pt>
                <c:pt idx="350">
                  <c:v>105</c:v>
                </c:pt>
                <c:pt idx="351">
                  <c:v>105</c:v>
                </c:pt>
                <c:pt idx="352">
                  <c:v>104</c:v>
                </c:pt>
                <c:pt idx="353">
                  <c:v>104</c:v>
                </c:pt>
                <c:pt idx="354">
                  <c:v>104</c:v>
                </c:pt>
                <c:pt idx="355">
                  <c:v>104</c:v>
                </c:pt>
                <c:pt idx="356">
                  <c:v>105</c:v>
                </c:pt>
                <c:pt idx="357">
                  <c:v>104</c:v>
                </c:pt>
                <c:pt idx="358">
                  <c:v>104</c:v>
                </c:pt>
                <c:pt idx="359">
                  <c:v>103</c:v>
                </c:pt>
                <c:pt idx="360">
                  <c:v>104</c:v>
                </c:pt>
                <c:pt idx="361">
                  <c:v>104</c:v>
                </c:pt>
                <c:pt idx="362">
                  <c:v>104</c:v>
                </c:pt>
                <c:pt idx="363">
                  <c:v>105</c:v>
                </c:pt>
                <c:pt idx="364">
                  <c:v>106</c:v>
                </c:pt>
                <c:pt idx="365">
                  <c:v>103</c:v>
                </c:pt>
                <c:pt idx="366">
                  <c:v>103</c:v>
                </c:pt>
                <c:pt idx="367">
                  <c:v>104</c:v>
                </c:pt>
                <c:pt idx="368">
                  <c:v>103</c:v>
                </c:pt>
                <c:pt idx="369">
                  <c:v>103</c:v>
                </c:pt>
                <c:pt idx="370">
                  <c:v>108</c:v>
                </c:pt>
                <c:pt idx="371">
                  <c:v>107</c:v>
                </c:pt>
                <c:pt idx="372">
                  <c:v>105</c:v>
                </c:pt>
                <c:pt idx="373">
                  <c:v>106</c:v>
                </c:pt>
                <c:pt idx="374">
                  <c:v>108</c:v>
                </c:pt>
                <c:pt idx="375">
                  <c:v>109</c:v>
                </c:pt>
                <c:pt idx="376">
                  <c:v>109</c:v>
                </c:pt>
                <c:pt idx="377">
                  <c:v>109</c:v>
                </c:pt>
                <c:pt idx="378">
                  <c:v>108</c:v>
                </c:pt>
                <c:pt idx="379">
                  <c:v>111</c:v>
                </c:pt>
                <c:pt idx="380">
                  <c:v>111</c:v>
                </c:pt>
                <c:pt idx="381">
                  <c:v>110</c:v>
                </c:pt>
                <c:pt idx="382">
                  <c:v>110</c:v>
                </c:pt>
                <c:pt idx="383">
                  <c:v>110</c:v>
                </c:pt>
                <c:pt idx="384">
                  <c:v>107</c:v>
                </c:pt>
                <c:pt idx="385">
                  <c:v>110</c:v>
                </c:pt>
                <c:pt idx="386">
                  <c:v>112</c:v>
                </c:pt>
                <c:pt idx="387">
                  <c:v>117</c:v>
                </c:pt>
                <c:pt idx="388">
                  <c:v>116</c:v>
                </c:pt>
                <c:pt idx="389">
                  <c:v>115</c:v>
                </c:pt>
                <c:pt idx="390">
                  <c:v>115</c:v>
                </c:pt>
                <c:pt idx="391">
                  <c:v>115</c:v>
                </c:pt>
                <c:pt idx="392">
                  <c:v>119</c:v>
                </c:pt>
                <c:pt idx="393">
                  <c:v>120</c:v>
                </c:pt>
                <c:pt idx="394">
                  <c:v>119</c:v>
                </c:pt>
                <c:pt idx="395">
                  <c:v>120</c:v>
                </c:pt>
                <c:pt idx="396">
                  <c:v>124</c:v>
                </c:pt>
                <c:pt idx="397">
                  <c:v>124</c:v>
                </c:pt>
                <c:pt idx="398">
                  <c:v>123</c:v>
                </c:pt>
                <c:pt idx="399">
                  <c:v>122</c:v>
                </c:pt>
                <c:pt idx="400">
                  <c:v>121</c:v>
                </c:pt>
                <c:pt idx="401">
                  <c:v>121</c:v>
                </c:pt>
                <c:pt idx="402">
                  <c:v>122</c:v>
                </c:pt>
                <c:pt idx="403">
                  <c:v>123</c:v>
                </c:pt>
                <c:pt idx="404">
                  <c:v>123</c:v>
                </c:pt>
                <c:pt idx="405">
                  <c:v>123</c:v>
                </c:pt>
                <c:pt idx="406">
                  <c:v>121</c:v>
                </c:pt>
                <c:pt idx="407">
                  <c:v>121</c:v>
                </c:pt>
                <c:pt idx="408">
                  <c:v>122</c:v>
                </c:pt>
                <c:pt idx="409">
                  <c:v>125</c:v>
                </c:pt>
                <c:pt idx="410">
                  <c:v>124</c:v>
                </c:pt>
                <c:pt idx="411">
                  <c:v>122</c:v>
                </c:pt>
                <c:pt idx="412">
                  <c:v>123</c:v>
                </c:pt>
                <c:pt idx="413">
                  <c:v>122</c:v>
                </c:pt>
                <c:pt idx="414">
                  <c:v>122</c:v>
                </c:pt>
                <c:pt idx="415">
                  <c:v>122</c:v>
                </c:pt>
                <c:pt idx="416">
                  <c:v>120</c:v>
                </c:pt>
                <c:pt idx="417">
                  <c:v>122</c:v>
                </c:pt>
                <c:pt idx="418">
                  <c:v>121</c:v>
                </c:pt>
                <c:pt idx="419">
                  <c:v>120</c:v>
                </c:pt>
                <c:pt idx="420">
                  <c:v>119</c:v>
                </c:pt>
                <c:pt idx="421">
                  <c:v>118</c:v>
                </c:pt>
                <c:pt idx="422">
                  <c:v>119</c:v>
                </c:pt>
                <c:pt idx="423">
                  <c:v>121</c:v>
                </c:pt>
                <c:pt idx="424">
                  <c:v>119</c:v>
                </c:pt>
                <c:pt idx="425">
                  <c:v>119</c:v>
                </c:pt>
                <c:pt idx="426">
                  <c:v>119</c:v>
                </c:pt>
                <c:pt idx="427">
                  <c:v>119</c:v>
                </c:pt>
                <c:pt idx="428">
                  <c:v>120</c:v>
                </c:pt>
                <c:pt idx="429">
                  <c:v>119</c:v>
                </c:pt>
                <c:pt idx="430">
                  <c:v>116</c:v>
                </c:pt>
                <c:pt idx="431">
                  <c:v>118</c:v>
                </c:pt>
                <c:pt idx="432">
                  <c:v>118</c:v>
                </c:pt>
                <c:pt idx="433">
                  <c:v>116</c:v>
                </c:pt>
                <c:pt idx="434">
                  <c:v>119</c:v>
                </c:pt>
                <c:pt idx="435">
                  <c:v>119</c:v>
                </c:pt>
                <c:pt idx="436">
                  <c:v>118</c:v>
                </c:pt>
                <c:pt idx="437">
                  <c:v>118</c:v>
                </c:pt>
                <c:pt idx="438">
                  <c:v>119</c:v>
                </c:pt>
                <c:pt idx="439">
                  <c:v>119</c:v>
                </c:pt>
                <c:pt idx="440">
                  <c:v>119</c:v>
                </c:pt>
                <c:pt idx="441">
                  <c:v>118</c:v>
                </c:pt>
                <c:pt idx="442">
                  <c:v>117</c:v>
                </c:pt>
                <c:pt idx="443">
                  <c:v>118</c:v>
                </c:pt>
                <c:pt idx="444">
                  <c:v>120</c:v>
                </c:pt>
                <c:pt idx="445">
                  <c:v>121</c:v>
                </c:pt>
                <c:pt idx="446">
                  <c:v>121</c:v>
                </c:pt>
                <c:pt idx="447">
                  <c:v>121</c:v>
                </c:pt>
                <c:pt idx="448">
                  <c:v>121</c:v>
                </c:pt>
                <c:pt idx="449">
                  <c:v>121</c:v>
                </c:pt>
                <c:pt idx="450">
                  <c:v>124</c:v>
                </c:pt>
                <c:pt idx="451">
                  <c:v>125</c:v>
                </c:pt>
                <c:pt idx="452">
                  <c:v>122</c:v>
                </c:pt>
                <c:pt idx="453">
                  <c:v>123</c:v>
                </c:pt>
                <c:pt idx="454">
                  <c:v>123</c:v>
                </c:pt>
                <c:pt idx="455">
                  <c:v>123</c:v>
                </c:pt>
                <c:pt idx="456">
                  <c:v>125</c:v>
                </c:pt>
                <c:pt idx="457">
                  <c:v>125</c:v>
                </c:pt>
                <c:pt idx="458">
                  <c:v>125</c:v>
                </c:pt>
                <c:pt idx="459">
                  <c:v>121</c:v>
                </c:pt>
                <c:pt idx="460">
                  <c:v>121</c:v>
                </c:pt>
                <c:pt idx="461">
                  <c:v>121</c:v>
                </c:pt>
                <c:pt idx="462">
                  <c:v>120</c:v>
                </c:pt>
                <c:pt idx="463">
                  <c:v>120</c:v>
                </c:pt>
                <c:pt idx="464">
                  <c:v>121</c:v>
                </c:pt>
                <c:pt idx="465">
                  <c:v>122</c:v>
                </c:pt>
                <c:pt idx="466">
                  <c:v>121</c:v>
                </c:pt>
                <c:pt idx="467">
                  <c:v>121</c:v>
                </c:pt>
                <c:pt idx="468">
                  <c:v>121</c:v>
                </c:pt>
                <c:pt idx="469">
                  <c:v>121</c:v>
                </c:pt>
                <c:pt idx="470">
                  <c:v>123</c:v>
                </c:pt>
                <c:pt idx="471">
                  <c:v>123</c:v>
                </c:pt>
                <c:pt idx="472">
                  <c:v>124</c:v>
                </c:pt>
                <c:pt idx="473">
                  <c:v>126</c:v>
                </c:pt>
                <c:pt idx="474">
                  <c:v>126</c:v>
                </c:pt>
                <c:pt idx="475">
                  <c:v>127</c:v>
                </c:pt>
                <c:pt idx="476">
                  <c:v>127</c:v>
                </c:pt>
                <c:pt idx="477">
                  <c:v>127</c:v>
                </c:pt>
                <c:pt idx="478">
                  <c:v>128</c:v>
                </c:pt>
                <c:pt idx="479">
                  <c:v>128</c:v>
                </c:pt>
                <c:pt idx="480">
                  <c:v>128</c:v>
                </c:pt>
                <c:pt idx="481">
                  <c:v>127</c:v>
                </c:pt>
                <c:pt idx="482">
                  <c:v>128</c:v>
                </c:pt>
                <c:pt idx="483">
                  <c:v>129</c:v>
                </c:pt>
                <c:pt idx="484">
                  <c:v>127</c:v>
                </c:pt>
                <c:pt idx="485">
                  <c:v>126</c:v>
                </c:pt>
                <c:pt idx="486">
                  <c:v>127</c:v>
                </c:pt>
                <c:pt idx="487">
                  <c:v>127</c:v>
                </c:pt>
                <c:pt idx="488">
                  <c:v>127</c:v>
                </c:pt>
                <c:pt idx="489">
                  <c:v>125</c:v>
                </c:pt>
                <c:pt idx="490">
                  <c:v>126</c:v>
                </c:pt>
                <c:pt idx="491">
                  <c:v>127</c:v>
                </c:pt>
                <c:pt idx="492">
                  <c:v>126</c:v>
                </c:pt>
                <c:pt idx="493">
                  <c:v>127</c:v>
                </c:pt>
                <c:pt idx="494">
                  <c:v>127</c:v>
                </c:pt>
                <c:pt idx="495">
                  <c:v>127</c:v>
                </c:pt>
                <c:pt idx="496">
                  <c:v>128</c:v>
                </c:pt>
                <c:pt idx="497">
                  <c:v>128</c:v>
                </c:pt>
                <c:pt idx="498">
                  <c:v>130</c:v>
                </c:pt>
                <c:pt idx="499">
                  <c:v>131</c:v>
                </c:pt>
                <c:pt idx="500">
                  <c:v>133</c:v>
                </c:pt>
                <c:pt idx="501">
                  <c:v>133</c:v>
                </c:pt>
                <c:pt idx="502">
                  <c:v>133</c:v>
                </c:pt>
                <c:pt idx="503">
                  <c:v>130</c:v>
                </c:pt>
                <c:pt idx="504">
                  <c:v>130</c:v>
                </c:pt>
                <c:pt idx="505">
                  <c:v>131</c:v>
                </c:pt>
                <c:pt idx="506">
                  <c:v>135</c:v>
                </c:pt>
                <c:pt idx="507">
                  <c:v>136</c:v>
                </c:pt>
                <c:pt idx="508">
                  <c:v>137</c:v>
                </c:pt>
                <c:pt idx="509">
                  <c:v>137</c:v>
                </c:pt>
                <c:pt idx="510">
                  <c:v>139</c:v>
                </c:pt>
                <c:pt idx="511">
                  <c:v>137</c:v>
                </c:pt>
                <c:pt idx="512">
                  <c:v>137</c:v>
                </c:pt>
                <c:pt idx="513">
                  <c:v>137</c:v>
                </c:pt>
                <c:pt idx="514">
                  <c:v>138</c:v>
                </c:pt>
                <c:pt idx="515">
                  <c:v>138</c:v>
                </c:pt>
                <c:pt idx="516">
                  <c:v>139</c:v>
                </c:pt>
                <c:pt idx="517">
                  <c:v>138</c:v>
                </c:pt>
                <c:pt idx="518">
                  <c:v>136</c:v>
                </c:pt>
                <c:pt idx="519">
                  <c:v>136</c:v>
                </c:pt>
                <c:pt idx="520">
                  <c:v>136</c:v>
                </c:pt>
                <c:pt idx="521">
                  <c:v>136</c:v>
                </c:pt>
                <c:pt idx="522">
                  <c:v>136</c:v>
                </c:pt>
                <c:pt idx="523">
                  <c:v>136</c:v>
                </c:pt>
                <c:pt idx="524">
                  <c:v>133</c:v>
                </c:pt>
                <c:pt idx="525">
                  <c:v>133</c:v>
                </c:pt>
                <c:pt idx="526">
                  <c:v>133</c:v>
                </c:pt>
                <c:pt idx="527">
                  <c:v>135</c:v>
                </c:pt>
                <c:pt idx="528">
                  <c:v>131</c:v>
                </c:pt>
                <c:pt idx="529">
                  <c:v>130</c:v>
                </c:pt>
                <c:pt idx="530">
                  <c:v>130</c:v>
                </c:pt>
                <c:pt idx="531">
                  <c:v>132</c:v>
                </c:pt>
                <c:pt idx="532">
                  <c:v>132</c:v>
                </c:pt>
                <c:pt idx="533">
                  <c:v>132</c:v>
                </c:pt>
                <c:pt idx="534">
                  <c:v>135</c:v>
                </c:pt>
                <c:pt idx="535">
                  <c:v>136</c:v>
                </c:pt>
                <c:pt idx="536">
                  <c:v>136</c:v>
                </c:pt>
                <c:pt idx="537">
                  <c:v>136</c:v>
                </c:pt>
                <c:pt idx="538">
                  <c:v>135</c:v>
                </c:pt>
                <c:pt idx="539">
                  <c:v>135</c:v>
                </c:pt>
                <c:pt idx="540">
                  <c:v>135</c:v>
                </c:pt>
                <c:pt idx="541">
                  <c:v>135</c:v>
                </c:pt>
                <c:pt idx="542">
                  <c:v>135</c:v>
                </c:pt>
                <c:pt idx="543">
                  <c:v>135</c:v>
                </c:pt>
                <c:pt idx="544">
                  <c:v>136</c:v>
                </c:pt>
                <c:pt idx="545">
                  <c:v>137</c:v>
                </c:pt>
                <c:pt idx="546">
                  <c:v>136</c:v>
                </c:pt>
                <c:pt idx="547">
                  <c:v>136</c:v>
                </c:pt>
                <c:pt idx="548">
                  <c:v>136</c:v>
                </c:pt>
                <c:pt idx="549">
                  <c:v>137</c:v>
                </c:pt>
                <c:pt idx="550">
                  <c:v>137</c:v>
                </c:pt>
                <c:pt idx="551">
                  <c:v>137</c:v>
                </c:pt>
                <c:pt idx="552">
                  <c:v>137</c:v>
                </c:pt>
                <c:pt idx="553">
                  <c:v>134</c:v>
                </c:pt>
                <c:pt idx="554">
                  <c:v>131</c:v>
                </c:pt>
                <c:pt idx="555">
                  <c:v>132</c:v>
                </c:pt>
                <c:pt idx="556">
                  <c:v>130</c:v>
                </c:pt>
                <c:pt idx="557">
                  <c:v>130</c:v>
                </c:pt>
                <c:pt idx="558">
                  <c:v>130</c:v>
                </c:pt>
                <c:pt idx="559">
                  <c:v>130</c:v>
                </c:pt>
                <c:pt idx="560">
                  <c:v>129</c:v>
                </c:pt>
                <c:pt idx="561">
                  <c:v>129</c:v>
                </c:pt>
                <c:pt idx="562">
                  <c:v>127</c:v>
                </c:pt>
                <c:pt idx="563">
                  <c:v>123</c:v>
                </c:pt>
                <c:pt idx="564">
                  <c:v>127</c:v>
                </c:pt>
                <c:pt idx="565">
                  <c:v>127</c:v>
                </c:pt>
                <c:pt idx="566">
                  <c:v>127</c:v>
                </c:pt>
                <c:pt idx="567">
                  <c:v>126</c:v>
                </c:pt>
                <c:pt idx="568">
                  <c:v>126</c:v>
                </c:pt>
                <c:pt idx="569">
                  <c:v>125</c:v>
                </c:pt>
                <c:pt idx="570">
                  <c:v>125</c:v>
                </c:pt>
                <c:pt idx="571">
                  <c:v>124</c:v>
                </c:pt>
                <c:pt idx="572">
                  <c:v>124</c:v>
                </c:pt>
                <c:pt idx="573">
                  <c:v>124</c:v>
                </c:pt>
                <c:pt idx="574">
                  <c:v>122</c:v>
                </c:pt>
                <c:pt idx="575">
                  <c:v>122</c:v>
                </c:pt>
                <c:pt idx="576">
                  <c:v>121</c:v>
                </c:pt>
                <c:pt idx="577">
                  <c:v>121</c:v>
                </c:pt>
                <c:pt idx="578">
                  <c:v>120</c:v>
                </c:pt>
                <c:pt idx="579">
                  <c:v>120</c:v>
                </c:pt>
                <c:pt idx="580">
                  <c:v>118</c:v>
                </c:pt>
                <c:pt idx="581">
                  <c:v>118</c:v>
                </c:pt>
                <c:pt idx="582">
                  <c:v>119</c:v>
                </c:pt>
                <c:pt idx="583">
                  <c:v>121</c:v>
                </c:pt>
                <c:pt idx="584">
                  <c:v>122</c:v>
                </c:pt>
                <c:pt idx="585">
                  <c:v>122</c:v>
                </c:pt>
                <c:pt idx="586">
                  <c:v>122</c:v>
                </c:pt>
                <c:pt idx="587">
                  <c:v>121</c:v>
                </c:pt>
                <c:pt idx="588">
                  <c:v>122</c:v>
                </c:pt>
                <c:pt idx="589">
                  <c:v>123</c:v>
                </c:pt>
                <c:pt idx="590">
                  <c:v>124</c:v>
                </c:pt>
                <c:pt idx="591">
                  <c:v>126</c:v>
                </c:pt>
                <c:pt idx="592">
                  <c:v>126</c:v>
                </c:pt>
                <c:pt idx="593">
                  <c:v>126</c:v>
                </c:pt>
                <c:pt idx="594">
                  <c:v>125</c:v>
                </c:pt>
                <c:pt idx="595">
                  <c:v>125</c:v>
                </c:pt>
                <c:pt idx="596">
                  <c:v>125</c:v>
                </c:pt>
                <c:pt idx="597">
                  <c:v>124</c:v>
                </c:pt>
                <c:pt idx="598">
                  <c:v>124</c:v>
                </c:pt>
                <c:pt idx="599">
                  <c:v>124</c:v>
                </c:pt>
                <c:pt idx="600">
                  <c:v>124</c:v>
                </c:pt>
                <c:pt idx="601">
                  <c:v>124</c:v>
                </c:pt>
                <c:pt idx="602">
                  <c:v>121</c:v>
                </c:pt>
                <c:pt idx="603">
                  <c:v>121</c:v>
                </c:pt>
                <c:pt idx="604">
                  <c:v>121</c:v>
                </c:pt>
                <c:pt idx="605">
                  <c:v>124</c:v>
                </c:pt>
                <c:pt idx="606">
                  <c:v>124</c:v>
                </c:pt>
                <c:pt idx="607">
                  <c:v>124</c:v>
                </c:pt>
                <c:pt idx="608">
                  <c:v>123</c:v>
                </c:pt>
                <c:pt idx="609">
                  <c:v>123</c:v>
                </c:pt>
                <c:pt idx="610">
                  <c:v>123</c:v>
                </c:pt>
                <c:pt idx="611">
                  <c:v>122</c:v>
                </c:pt>
                <c:pt idx="612">
                  <c:v>122</c:v>
                </c:pt>
                <c:pt idx="613">
                  <c:v>122</c:v>
                </c:pt>
                <c:pt idx="614">
                  <c:v>122</c:v>
                </c:pt>
                <c:pt idx="615">
                  <c:v>120</c:v>
                </c:pt>
                <c:pt idx="616">
                  <c:v>119</c:v>
                </c:pt>
                <c:pt idx="617">
                  <c:v>119</c:v>
                </c:pt>
                <c:pt idx="618">
                  <c:v>121</c:v>
                </c:pt>
                <c:pt idx="619">
                  <c:v>121</c:v>
                </c:pt>
                <c:pt idx="620">
                  <c:v>122</c:v>
                </c:pt>
                <c:pt idx="621">
                  <c:v>121</c:v>
                </c:pt>
                <c:pt idx="622">
                  <c:v>121</c:v>
                </c:pt>
                <c:pt idx="623">
                  <c:v>120</c:v>
                </c:pt>
                <c:pt idx="624">
                  <c:v>119</c:v>
                </c:pt>
                <c:pt idx="625">
                  <c:v>117</c:v>
                </c:pt>
                <c:pt idx="626">
                  <c:v>117</c:v>
                </c:pt>
                <c:pt idx="627">
                  <c:v>117</c:v>
                </c:pt>
                <c:pt idx="628">
                  <c:v>115</c:v>
                </c:pt>
                <c:pt idx="629">
                  <c:v>112</c:v>
                </c:pt>
                <c:pt idx="630">
                  <c:v>113</c:v>
                </c:pt>
                <c:pt idx="631">
                  <c:v>113</c:v>
                </c:pt>
                <c:pt idx="632">
                  <c:v>111</c:v>
                </c:pt>
                <c:pt idx="633">
                  <c:v>110</c:v>
                </c:pt>
                <c:pt idx="634">
                  <c:v>110</c:v>
                </c:pt>
                <c:pt idx="635">
                  <c:v>108</c:v>
                </c:pt>
                <c:pt idx="636">
                  <c:v>109</c:v>
                </c:pt>
                <c:pt idx="637">
                  <c:v>108</c:v>
                </c:pt>
                <c:pt idx="638">
                  <c:v>107</c:v>
                </c:pt>
                <c:pt idx="639">
                  <c:v>107</c:v>
                </c:pt>
                <c:pt idx="640">
                  <c:v>107</c:v>
                </c:pt>
                <c:pt idx="641">
                  <c:v>107</c:v>
                </c:pt>
                <c:pt idx="642">
                  <c:v>102</c:v>
                </c:pt>
                <c:pt idx="643">
                  <c:v>103</c:v>
                </c:pt>
                <c:pt idx="644">
                  <c:v>103</c:v>
                </c:pt>
                <c:pt idx="645">
                  <c:v>104</c:v>
                </c:pt>
                <c:pt idx="646">
                  <c:v>104</c:v>
                </c:pt>
                <c:pt idx="647">
                  <c:v>104</c:v>
                </c:pt>
                <c:pt idx="648">
                  <c:v>105</c:v>
                </c:pt>
                <c:pt idx="649">
                  <c:v>103</c:v>
                </c:pt>
                <c:pt idx="650">
                  <c:v>101</c:v>
                </c:pt>
                <c:pt idx="651">
                  <c:v>102</c:v>
                </c:pt>
                <c:pt idx="652">
                  <c:v>102</c:v>
                </c:pt>
                <c:pt idx="653">
                  <c:v>101</c:v>
                </c:pt>
                <c:pt idx="654">
                  <c:v>102</c:v>
                </c:pt>
                <c:pt idx="655">
                  <c:v>102</c:v>
                </c:pt>
                <c:pt idx="656">
                  <c:v>101</c:v>
                </c:pt>
                <c:pt idx="657">
                  <c:v>99</c:v>
                </c:pt>
                <c:pt idx="658">
                  <c:v>100</c:v>
                </c:pt>
                <c:pt idx="659">
                  <c:v>101</c:v>
                </c:pt>
                <c:pt idx="660">
                  <c:v>100</c:v>
                </c:pt>
                <c:pt idx="661">
                  <c:v>99</c:v>
                </c:pt>
                <c:pt idx="662">
                  <c:v>99</c:v>
                </c:pt>
                <c:pt idx="663">
                  <c:v>99</c:v>
                </c:pt>
                <c:pt idx="664">
                  <c:v>99</c:v>
                </c:pt>
                <c:pt idx="665">
                  <c:v>102</c:v>
                </c:pt>
                <c:pt idx="666">
                  <c:v>100</c:v>
                </c:pt>
                <c:pt idx="667">
                  <c:v>101</c:v>
                </c:pt>
                <c:pt idx="668">
                  <c:v>101</c:v>
                </c:pt>
                <c:pt idx="669">
                  <c:v>102</c:v>
                </c:pt>
                <c:pt idx="670">
                  <c:v>103</c:v>
                </c:pt>
                <c:pt idx="671">
                  <c:v>103</c:v>
                </c:pt>
                <c:pt idx="672">
                  <c:v>103</c:v>
                </c:pt>
                <c:pt idx="673">
                  <c:v>105</c:v>
                </c:pt>
                <c:pt idx="674">
                  <c:v>104</c:v>
                </c:pt>
                <c:pt idx="675">
                  <c:v>104</c:v>
                </c:pt>
                <c:pt idx="676">
                  <c:v>104</c:v>
                </c:pt>
                <c:pt idx="677">
                  <c:v>102</c:v>
                </c:pt>
                <c:pt idx="678">
                  <c:v>101</c:v>
                </c:pt>
                <c:pt idx="679">
                  <c:v>101</c:v>
                </c:pt>
                <c:pt idx="680">
                  <c:v>100</c:v>
                </c:pt>
                <c:pt idx="681">
                  <c:v>100</c:v>
                </c:pt>
                <c:pt idx="682">
                  <c:v>100</c:v>
                </c:pt>
                <c:pt idx="683">
                  <c:v>100</c:v>
                </c:pt>
                <c:pt idx="684">
                  <c:v>100</c:v>
                </c:pt>
                <c:pt idx="685">
                  <c:v>100</c:v>
                </c:pt>
                <c:pt idx="686">
                  <c:v>98</c:v>
                </c:pt>
                <c:pt idx="687">
                  <c:v>99</c:v>
                </c:pt>
                <c:pt idx="688">
                  <c:v>99</c:v>
                </c:pt>
                <c:pt idx="689">
                  <c:v>99</c:v>
                </c:pt>
                <c:pt idx="690">
                  <c:v>98</c:v>
                </c:pt>
                <c:pt idx="691">
                  <c:v>100</c:v>
                </c:pt>
                <c:pt idx="692">
                  <c:v>101</c:v>
                </c:pt>
                <c:pt idx="693">
                  <c:v>101</c:v>
                </c:pt>
                <c:pt idx="694">
                  <c:v>103</c:v>
                </c:pt>
                <c:pt idx="695">
                  <c:v>103</c:v>
                </c:pt>
                <c:pt idx="696">
                  <c:v>102</c:v>
                </c:pt>
                <c:pt idx="697">
                  <c:v>103</c:v>
                </c:pt>
                <c:pt idx="698">
                  <c:v>103</c:v>
                </c:pt>
                <c:pt idx="699">
                  <c:v>105</c:v>
                </c:pt>
                <c:pt idx="700">
                  <c:v>105</c:v>
                </c:pt>
                <c:pt idx="701">
                  <c:v>105</c:v>
                </c:pt>
                <c:pt idx="702">
                  <c:v>105</c:v>
                </c:pt>
                <c:pt idx="703">
                  <c:v>105</c:v>
                </c:pt>
                <c:pt idx="704">
                  <c:v>105</c:v>
                </c:pt>
                <c:pt idx="705">
                  <c:v>105</c:v>
                </c:pt>
                <c:pt idx="706">
                  <c:v>105</c:v>
                </c:pt>
                <c:pt idx="707">
                  <c:v>105</c:v>
                </c:pt>
                <c:pt idx="708">
                  <c:v>105</c:v>
                </c:pt>
                <c:pt idx="709">
                  <c:v>105</c:v>
                </c:pt>
                <c:pt idx="710">
                  <c:v>103</c:v>
                </c:pt>
                <c:pt idx="711">
                  <c:v>103</c:v>
                </c:pt>
                <c:pt idx="712">
                  <c:v>103</c:v>
                </c:pt>
                <c:pt idx="713">
                  <c:v>103</c:v>
                </c:pt>
                <c:pt idx="714">
                  <c:v>103</c:v>
                </c:pt>
                <c:pt idx="715">
                  <c:v>103</c:v>
                </c:pt>
                <c:pt idx="716">
                  <c:v>103</c:v>
                </c:pt>
                <c:pt idx="717">
                  <c:v>104</c:v>
                </c:pt>
                <c:pt idx="718">
                  <c:v>103</c:v>
                </c:pt>
                <c:pt idx="719">
                  <c:v>101</c:v>
                </c:pt>
                <c:pt idx="720">
                  <c:v>102</c:v>
                </c:pt>
                <c:pt idx="721">
                  <c:v>102</c:v>
                </c:pt>
                <c:pt idx="722">
                  <c:v>102</c:v>
                </c:pt>
                <c:pt idx="723">
                  <c:v>102</c:v>
                </c:pt>
                <c:pt idx="724">
                  <c:v>99</c:v>
                </c:pt>
                <c:pt idx="725">
                  <c:v>101</c:v>
                </c:pt>
                <c:pt idx="726">
                  <c:v>102</c:v>
                </c:pt>
                <c:pt idx="727">
                  <c:v>101</c:v>
                </c:pt>
                <c:pt idx="728">
                  <c:v>101</c:v>
                </c:pt>
                <c:pt idx="729">
                  <c:v>102</c:v>
                </c:pt>
                <c:pt idx="730">
                  <c:v>99</c:v>
                </c:pt>
                <c:pt idx="731">
                  <c:v>98</c:v>
                </c:pt>
                <c:pt idx="732">
                  <c:v>98</c:v>
                </c:pt>
                <c:pt idx="733">
                  <c:v>96</c:v>
                </c:pt>
                <c:pt idx="734">
                  <c:v>97</c:v>
                </c:pt>
                <c:pt idx="735">
                  <c:v>95</c:v>
                </c:pt>
                <c:pt idx="736">
                  <c:v>95</c:v>
                </c:pt>
                <c:pt idx="737">
                  <c:v>96</c:v>
                </c:pt>
                <c:pt idx="738">
                  <c:v>95</c:v>
                </c:pt>
                <c:pt idx="739">
                  <c:v>95</c:v>
                </c:pt>
                <c:pt idx="740">
                  <c:v>94</c:v>
                </c:pt>
                <c:pt idx="741">
                  <c:v>94</c:v>
                </c:pt>
                <c:pt idx="742">
                  <c:v>94</c:v>
                </c:pt>
                <c:pt idx="743">
                  <c:v>94</c:v>
                </c:pt>
                <c:pt idx="744">
                  <c:v>93</c:v>
                </c:pt>
                <c:pt idx="745">
                  <c:v>93</c:v>
                </c:pt>
                <c:pt idx="746">
                  <c:v>94</c:v>
                </c:pt>
                <c:pt idx="747">
                  <c:v>94</c:v>
                </c:pt>
                <c:pt idx="748">
                  <c:v>96</c:v>
                </c:pt>
                <c:pt idx="749">
                  <c:v>94</c:v>
                </c:pt>
                <c:pt idx="750">
                  <c:v>94</c:v>
                </c:pt>
                <c:pt idx="751">
                  <c:v>94</c:v>
                </c:pt>
                <c:pt idx="752">
                  <c:v>95</c:v>
                </c:pt>
                <c:pt idx="753">
                  <c:v>94</c:v>
                </c:pt>
                <c:pt idx="754">
                  <c:v>95</c:v>
                </c:pt>
                <c:pt idx="755">
                  <c:v>96</c:v>
                </c:pt>
                <c:pt idx="756">
                  <c:v>95</c:v>
                </c:pt>
                <c:pt idx="757">
                  <c:v>95</c:v>
                </c:pt>
                <c:pt idx="758">
                  <c:v>93</c:v>
                </c:pt>
                <c:pt idx="759">
                  <c:v>92</c:v>
                </c:pt>
                <c:pt idx="760">
                  <c:v>92</c:v>
                </c:pt>
                <c:pt idx="761">
                  <c:v>92</c:v>
                </c:pt>
                <c:pt idx="762">
                  <c:v>93</c:v>
                </c:pt>
                <c:pt idx="763">
                  <c:v>93</c:v>
                </c:pt>
                <c:pt idx="764">
                  <c:v>93</c:v>
                </c:pt>
                <c:pt idx="765">
                  <c:v>94</c:v>
                </c:pt>
                <c:pt idx="766">
                  <c:v>93</c:v>
                </c:pt>
                <c:pt idx="767">
                  <c:v>92</c:v>
                </c:pt>
                <c:pt idx="768">
                  <c:v>92</c:v>
                </c:pt>
                <c:pt idx="769">
                  <c:v>93</c:v>
                </c:pt>
                <c:pt idx="770">
                  <c:v>93</c:v>
                </c:pt>
                <c:pt idx="771">
                  <c:v>93</c:v>
                </c:pt>
                <c:pt idx="772">
                  <c:v>93</c:v>
                </c:pt>
                <c:pt idx="773">
                  <c:v>91</c:v>
                </c:pt>
                <c:pt idx="774">
                  <c:v>90</c:v>
                </c:pt>
                <c:pt idx="775">
                  <c:v>91</c:v>
                </c:pt>
                <c:pt idx="776">
                  <c:v>91</c:v>
                </c:pt>
                <c:pt idx="777">
                  <c:v>91</c:v>
                </c:pt>
                <c:pt idx="778">
                  <c:v>91</c:v>
                </c:pt>
                <c:pt idx="779">
                  <c:v>88</c:v>
                </c:pt>
                <c:pt idx="780">
                  <c:v>88</c:v>
                </c:pt>
                <c:pt idx="781">
                  <c:v>87</c:v>
                </c:pt>
                <c:pt idx="782">
                  <c:v>88</c:v>
                </c:pt>
                <c:pt idx="783">
                  <c:v>87</c:v>
                </c:pt>
                <c:pt idx="784">
                  <c:v>88</c:v>
                </c:pt>
                <c:pt idx="785">
                  <c:v>89</c:v>
                </c:pt>
                <c:pt idx="786">
                  <c:v>90</c:v>
                </c:pt>
                <c:pt idx="787">
                  <c:v>90</c:v>
                </c:pt>
                <c:pt idx="788">
                  <c:v>89</c:v>
                </c:pt>
                <c:pt idx="789">
                  <c:v>91</c:v>
                </c:pt>
                <c:pt idx="790">
                  <c:v>91</c:v>
                </c:pt>
                <c:pt idx="791">
                  <c:v>91</c:v>
                </c:pt>
                <c:pt idx="792">
                  <c:v>91</c:v>
                </c:pt>
                <c:pt idx="793">
                  <c:v>90</c:v>
                </c:pt>
                <c:pt idx="794">
                  <c:v>89</c:v>
                </c:pt>
                <c:pt idx="795">
                  <c:v>90</c:v>
                </c:pt>
                <c:pt idx="796">
                  <c:v>90</c:v>
                </c:pt>
                <c:pt idx="797">
                  <c:v>92</c:v>
                </c:pt>
                <c:pt idx="798">
                  <c:v>92</c:v>
                </c:pt>
                <c:pt idx="799">
                  <c:v>92</c:v>
                </c:pt>
                <c:pt idx="800">
                  <c:v>91</c:v>
                </c:pt>
                <c:pt idx="801">
                  <c:v>92</c:v>
                </c:pt>
                <c:pt idx="802">
                  <c:v>93</c:v>
                </c:pt>
                <c:pt idx="803">
                  <c:v>93</c:v>
                </c:pt>
                <c:pt idx="804">
                  <c:v>93</c:v>
                </c:pt>
                <c:pt idx="805">
                  <c:v>93</c:v>
                </c:pt>
                <c:pt idx="806">
                  <c:v>93</c:v>
                </c:pt>
                <c:pt idx="807">
                  <c:v>91</c:v>
                </c:pt>
                <c:pt idx="808">
                  <c:v>89</c:v>
                </c:pt>
                <c:pt idx="809">
                  <c:v>90</c:v>
                </c:pt>
                <c:pt idx="810">
                  <c:v>90</c:v>
                </c:pt>
                <c:pt idx="811">
                  <c:v>89</c:v>
                </c:pt>
                <c:pt idx="812">
                  <c:v>88</c:v>
                </c:pt>
                <c:pt idx="813">
                  <c:v>88</c:v>
                </c:pt>
                <c:pt idx="814">
                  <c:v>86</c:v>
                </c:pt>
                <c:pt idx="815">
                  <c:v>86</c:v>
                </c:pt>
                <c:pt idx="816">
                  <c:v>88</c:v>
                </c:pt>
                <c:pt idx="817">
                  <c:v>89</c:v>
                </c:pt>
                <c:pt idx="818">
                  <c:v>88</c:v>
                </c:pt>
                <c:pt idx="819">
                  <c:v>88</c:v>
                </c:pt>
                <c:pt idx="820">
                  <c:v>88</c:v>
                </c:pt>
                <c:pt idx="821">
                  <c:v>85</c:v>
                </c:pt>
                <c:pt idx="822">
                  <c:v>86</c:v>
                </c:pt>
                <c:pt idx="823">
                  <c:v>86</c:v>
                </c:pt>
                <c:pt idx="824">
                  <c:v>86</c:v>
                </c:pt>
                <c:pt idx="825">
                  <c:v>85</c:v>
                </c:pt>
                <c:pt idx="826">
                  <c:v>84</c:v>
                </c:pt>
                <c:pt idx="827">
                  <c:v>84</c:v>
                </c:pt>
                <c:pt idx="828">
                  <c:v>85</c:v>
                </c:pt>
                <c:pt idx="829">
                  <c:v>87</c:v>
                </c:pt>
                <c:pt idx="830">
                  <c:v>85</c:v>
                </c:pt>
                <c:pt idx="831">
                  <c:v>83</c:v>
                </c:pt>
                <c:pt idx="832">
                  <c:v>81</c:v>
                </c:pt>
                <c:pt idx="833">
                  <c:v>81</c:v>
                </c:pt>
                <c:pt idx="834">
                  <c:v>81</c:v>
                </c:pt>
                <c:pt idx="835">
                  <c:v>80</c:v>
                </c:pt>
                <c:pt idx="836">
                  <c:v>77</c:v>
                </c:pt>
                <c:pt idx="837">
                  <c:v>77</c:v>
                </c:pt>
                <c:pt idx="838">
                  <c:v>77</c:v>
                </c:pt>
                <c:pt idx="839">
                  <c:v>78</c:v>
                </c:pt>
                <c:pt idx="840">
                  <c:v>80</c:v>
                </c:pt>
                <c:pt idx="841">
                  <c:v>81</c:v>
                </c:pt>
                <c:pt idx="842">
                  <c:v>80</c:v>
                </c:pt>
                <c:pt idx="843">
                  <c:v>81</c:v>
                </c:pt>
                <c:pt idx="844">
                  <c:v>82</c:v>
                </c:pt>
                <c:pt idx="845">
                  <c:v>85</c:v>
                </c:pt>
                <c:pt idx="846">
                  <c:v>86</c:v>
                </c:pt>
                <c:pt idx="847">
                  <c:v>85</c:v>
                </c:pt>
                <c:pt idx="848">
                  <c:v>85</c:v>
                </c:pt>
                <c:pt idx="849">
                  <c:v>84</c:v>
                </c:pt>
                <c:pt idx="850">
                  <c:v>84</c:v>
                </c:pt>
                <c:pt idx="851">
                  <c:v>84</c:v>
                </c:pt>
                <c:pt idx="852">
                  <c:v>84</c:v>
                </c:pt>
                <c:pt idx="853">
                  <c:v>85</c:v>
                </c:pt>
                <c:pt idx="854">
                  <c:v>85</c:v>
                </c:pt>
                <c:pt idx="855">
                  <c:v>85</c:v>
                </c:pt>
                <c:pt idx="856">
                  <c:v>84</c:v>
                </c:pt>
                <c:pt idx="857">
                  <c:v>85</c:v>
                </c:pt>
                <c:pt idx="858">
                  <c:v>85</c:v>
                </c:pt>
                <c:pt idx="859">
                  <c:v>83</c:v>
                </c:pt>
                <c:pt idx="860">
                  <c:v>84</c:v>
                </c:pt>
                <c:pt idx="861">
                  <c:v>84</c:v>
                </c:pt>
                <c:pt idx="862">
                  <c:v>84</c:v>
                </c:pt>
                <c:pt idx="863">
                  <c:v>83</c:v>
                </c:pt>
                <c:pt idx="864">
                  <c:v>84</c:v>
                </c:pt>
                <c:pt idx="865">
                  <c:v>85</c:v>
                </c:pt>
                <c:pt idx="866">
                  <c:v>86</c:v>
                </c:pt>
                <c:pt idx="867">
                  <c:v>85</c:v>
                </c:pt>
                <c:pt idx="868">
                  <c:v>85</c:v>
                </c:pt>
                <c:pt idx="869">
                  <c:v>85</c:v>
                </c:pt>
                <c:pt idx="870">
                  <c:v>85</c:v>
                </c:pt>
                <c:pt idx="871">
                  <c:v>86</c:v>
                </c:pt>
                <c:pt idx="872">
                  <c:v>87</c:v>
                </c:pt>
                <c:pt idx="873">
                  <c:v>87</c:v>
                </c:pt>
                <c:pt idx="874">
                  <c:v>85</c:v>
                </c:pt>
                <c:pt idx="875">
                  <c:v>85</c:v>
                </c:pt>
                <c:pt idx="876">
                  <c:v>85</c:v>
                </c:pt>
                <c:pt idx="877">
                  <c:v>82</c:v>
                </c:pt>
                <c:pt idx="878">
                  <c:v>82</c:v>
                </c:pt>
                <c:pt idx="879">
                  <c:v>83</c:v>
                </c:pt>
                <c:pt idx="880">
                  <c:v>82</c:v>
                </c:pt>
                <c:pt idx="881">
                  <c:v>82</c:v>
                </c:pt>
                <c:pt idx="882">
                  <c:v>81</c:v>
                </c:pt>
                <c:pt idx="883">
                  <c:v>81</c:v>
                </c:pt>
                <c:pt idx="884">
                  <c:v>81</c:v>
                </c:pt>
                <c:pt idx="885">
                  <c:v>82</c:v>
                </c:pt>
                <c:pt idx="886">
                  <c:v>82</c:v>
                </c:pt>
                <c:pt idx="887">
                  <c:v>80</c:v>
                </c:pt>
                <c:pt idx="888">
                  <c:v>79</c:v>
                </c:pt>
                <c:pt idx="889">
                  <c:v>79</c:v>
                </c:pt>
                <c:pt idx="890">
                  <c:v>79</c:v>
                </c:pt>
                <c:pt idx="891">
                  <c:v>80</c:v>
                </c:pt>
                <c:pt idx="892">
                  <c:v>82</c:v>
                </c:pt>
                <c:pt idx="893">
                  <c:v>82</c:v>
                </c:pt>
                <c:pt idx="894">
                  <c:v>80</c:v>
                </c:pt>
                <c:pt idx="895">
                  <c:v>81</c:v>
                </c:pt>
                <c:pt idx="896">
                  <c:v>81</c:v>
                </c:pt>
                <c:pt idx="897">
                  <c:v>82</c:v>
                </c:pt>
                <c:pt idx="898">
                  <c:v>80</c:v>
                </c:pt>
                <c:pt idx="899">
                  <c:v>80</c:v>
                </c:pt>
                <c:pt idx="900">
                  <c:v>79</c:v>
                </c:pt>
                <c:pt idx="901">
                  <c:v>78</c:v>
                </c:pt>
                <c:pt idx="902">
                  <c:v>79</c:v>
                </c:pt>
                <c:pt idx="903">
                  <c:v>79</c:v>
                </c:pt>
                <c:pt idx="904">
                  <c:v>79</c:v>
                </c:pt>
                <c:pt idx="905">
                  <c:v>82</c:v>
                </c:pt>
                <c:pt idx="906">
                  <c:v>81</c:v>
                </c:pt>
                <c:pt idx="907">
                  <c:v>81</c:v>
                </c:pt>
                <c:pt idx="908">
                  <c:v>81</c:v>
                </c:pt>
                <c:pt idx="909">
                  <c:v>81</c:v>
                </c:pt>
                <c:pt idx="910">
                  <c:v>80</c:v>
                </c:pt>
                <c:pt idx="911">
                  <c:v>79</c:v>
                </c:pt>
                <c:pt idx="912">
                  <c:v>79</c:v>
                </c:pt>
                <c:pt idx="913">
                  <c:v>79</c:v>
                </c:pt>
                <c:pt idx="914">
                  <c:v>79</c:v>
                </c:pt>
                <c:pt idx="915">
                  <c:v>79</c:v>
                </c:pt>
                <c:pt idx="916">
                  <c:v>79</c:v>
                </c:pt>
                <c:pt idx="917">
                  <c:v>79</c:v>
                </c:pt>
                <c:pt idx="918">
                  <c:v>80</c:v>
                </c:pt>
                <c:pt idx="919">
                  <c:v>79</c:v>
                </c:pt>
                <c:pt idx="920">
                  <c:v>79</c:v>
                </c:pt>
                <c:pt idx="921">
                  <c:v>80</c:v>
                </c:pt>
                <c:pt idx="922">
                  <c:v>80</c:v>
                </c:pt>
                <c:pt idx="923">
                  <c:v>80</c:v>
                </c:pt>
                <c:pt idx="924">
                  <c:v>80</c:v>
                </c:pt>
                <c:pt idx="925">
                  <c:v>80</c:v>
                </c:pt>
                <c:pt idx="926">
                  <c:v>80</c:v>
                </c:pt>
                <c:pt idx="927">
                  <c:v>80</c:v>
                </c:pt>
                <c:pt idx="928">
                  <c:v>80</c:v>
                </c:pt>
                <c:pt idx="929">
                  <c:v>77</c:v>
                </c:pt>
                <c:pt idx="930">
                  <c:v>77</c:v>
                </c:pt>
                <c:pt idx="931">
                  <c:v>78</c:v>
                </c:pt>
                <c:pt idx="932">
                  <c:v>78</c:v>
                </c:pt>
                <c:pt idx="933">
                  <c:v>76</c:v>
                </c:pt>
                <c:pt idx="934">
                  <c:v>76</c:v>
                </c:pt>
                <c:pt idx="935">
                  <c:v>77</c:v>
                </c:pt>
                <c:pt idx="936">
                  <c:v>78</c:v>
                </c:pt>
                <c:pt idx="937">
                  <c:v>78</c:v>
                </c:pt>
                <c:pt idx="938">
                  <c:v>78</c:v>
                </c:pt>
                <c:pt idx="939">
                  <c:v>79</c:v>
                </c:pt>
                <c:pt idx="940">
                  <c:v>79</c:v>
                </c:pt>
                <c:pt idx="941">
                  <c:v>81</c:v>
                </c:pt>
                <c:pt idx="942">
                  <c:v>80</c:v>
                </c:pt>
                <c:pt idx="943">
                  <c:v>78</c:v>
                </c:pt>
                <c:pt idx="944">
                  <c:v>78</c:v>
                </c:pt>
                <c:pt idx="945">
                  <c:v>78</c:v>
                </c:pt>
                <c:pt idx="946">
                  <c:v>79</c:v>
                </c:pt>
                <c:pt idx="947">
                  <c:v>78</c:v>
                </c:pt>
                <c:pt idx="948">
                  <c:v>78</c:v>
                </c:pt>
                <c:pt idx="949">
                  <c:v>79</c:v>
                </c:pt>
                <c:pt idx="950">
                  <c:v>78</c:v>
                </c:pt>
                <c:pt idx="951">
                  <c:v>77</c:v>
                </c:pt>
                <c:pt idx="952">
                  <c:v>77</c:v>
                </c:pt>
                <c:pt idx="953">
                  <c:v>76</c:v>
                </c:pt>
                <c:pt idx="954">
                  <c:v>76</c:v>
                </c:pt>
                <c:pt idx="955">
                  <c:v>76</c:v>
                </c:pt>
                <c:pt idx="956">
                  <c:v>75</c:v>
                </c:pt>
                <c:pt idx="957">
                  <c:v>77</c:v>
                </c:pt>
                <c:pt idx="958">
                  <c:v>77</c:v>
                </c:pt>
                <c:pt idx="959">
                  <c:v>77</c:v>
                </c:pt>
                <c:pt idx="960">
                  <c:v>76</c:v>
                </c:pt>
                <c:pt idx="961">
                  <c:v>77</c:v>
                </c:pt>
                <c:pt idx="962">
                  <c:v>76</c:v>
                </c:pt>
                <c:pt idx="963">
                  <c:v>76</c:v>
                </c:pt>
                <c:pt idx="964">
                  <c:v>77</c:v>
                </c:pt>
                <c:pt idx="965">
                  <c:v>77</c:v>
                </c:pt>
                <c:pt idx="966">
                  <c:v>77</c:v>
                </c:pt>
                <c:pt idx="967">
                  <c:v>77</c:v>
                </c:pt>
                <c:pt idx="968">
                  <c:v>75</c:v>
                </c:pt>
                <c:pt idx="969">
                  <c:v>74</c:v>
                </c:pt>
                <c:pt idx="970">
                  <c:v>73</c:v>
                </c:pt>
                <c:pt idx="971">
                  <c:v>74</c:v>
                </c:pt>
                <c:pt idx="972">
                  <c:v>74</c:v>
                </c:pt>
                <c:pt idx="973">
                  <c:v>74</c:v>
                </c:pt>
                <c:pt idx="974">
                  <c:v>73</c:v>
                </c:pt>
                <c:pt idx="975">
                  <c:v>70</c:v>
                </c:pt>
                <c:pt idx="976">
                  <c:v>70</c:v>
                </c:pt>
                <c:pt idx="977">
                  <c:v>72</c:v>
                </c:pt>
                <c:pt idx="978">
                  <c:v>72</c:v>
                </c:pt>
                <c:pt idx="979">
                  <c:v>72</c:v>
                </c:pt>
                <c:pt idx="980">
                  <c:v>72</c:v>
                </c:pt>
                <c:pt idx="981">
                  <c:v>69</c:v>
                </c:pt>
                <c:pt idx="982">
                  <c:v>69</c:v>
                </c:pt>
                <c:pt idx="983">
                  <c:v>69</c:v>
                </c:pt>
                <c:pt idx="984">
                  <c:v>69</c:v>
                </c:pt>
                <c:pt idx="985">
                  <c:v>69</c:v>
                </c:pt>
                <c:pt idx="986">
                  <c:v>69</c:v>
                </c:pt>
                <c:pt idx="987">
                  <c:v>68</c:v>
                </c:pt>
                <c:pt idx="988">
                  <c:v>68</c:v>
                </c:pt>
                <c:pt idx="989">
                  <c:v>71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69</c:v>
                </c:pt>
                <c:pt idx="994">
                  <c:v>69</c:v>
                </c:pt>
                <c:pt idx="995">
                  <c:v>69</c:v>
                </c:pt>
                <c:pt idx="996">
                  <c:v>68</c:v>
                </c:pt>
                <c:pt idx="997">
                  <c:v>68</c:v>
                </c:pt>
                <c:pt idx="998">
                  <c:v>69</c:v>
                </c:pt>
                <c:pt idx="999">
                  <c:v>74</c:v>
                </c:pt>
                <c:pt idx="1000">
                  <c:v>74</c:v>
                </c:pt>
                <c:pt idx="1001">
                  <c:v>74</c:v>
                </c:pt>
                <c:pt idx="1002">
                  <c:v>73</c:v>
                </c:pt>
                <c:pt idx="1003">
                  <c:v>73</c:v>
                </c:pt>
                <c:pt idx="1004">
                  <c:v>73</c:v>
                </c:pt>
                <c:pt idx="1005">
                  <c:v>73</c:v>
                </c:pt>
                <c:pt idx="1006">
                  <c:v>72</c:v>
                </c:pt>
                <c:pt idx="1007">
                  <c:v>72</c:v>
                </c:pt>
                <c:pt idx="1008">
                  <c:v>71</c:v>
                </c:pt>
                <c:pt idx="1009">
                  <c:v>70</c:v>
                </c:pt>
                <c:pt idx="1010">
                  <c:v>71</c:v>
                </c:pt>
                <c:pt idx="1011">
                  <c:v>71</c:v>
                </c:pt>
                <c:pt idx="1012">
                  <c:v>71</c:v>
                </c:pt>
                <c:pt idx="1013">
                  <c:v>71</c:v>
                </c:pt>
                <c:pt idx="1014">
                  <c:v>71</c:v>
                </c:pt>
                <c:pt idx="1015">
                  <c:v>71</c:v>
                </c:pt>
                <c:pt idx="1016">
                  <c:v>74</c:v>
                </c:pt>
                <c:pt idx="1017">
                  <c:v>74</c:v>
                </c:pt>
                <c:pt idx="1018">
                  <c:v>72</c:v>
                </c:pt>
                <c:pt idx="1019">
                  <c:v>70</c:v>
                </c:pt>
                <c:pt idx="1020">
                  <c:v>71</c:v>
                </c:pt>
                <c:pt idx="1021">
                  <c:v>72</c:v>
                </c:pt>
                <c:pt idx="1022">
                  <c:v>72</c:v>
                </c:pt>
                <c:pt idx="1023">
                  <c:v>70</c:v>
                </c:pt>
                <c:pt idx="1024">
                  <c:v>68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65</c:v>
                </c:pt>
                <c:pt idx="1029">
                  <c:v>65</c:v>
                </c:pt>
                <c:pt idx="1030">
                  <c:v>65</c:v>
                </c:pt>
                <c:pt idx="1031">
                  <c:v>66</c:v>
                </c:pt>
                <c:pt idx="1032">
                  <c:v>66</c:v>
                </c:pt>
                <c:pt idx="1033">
                  <c:v>66</c:v>
                </c:pt>
                <c:pt idx="1034">
                  <c:v>65</c:v>
                </c:pt>
                <c:pt idx="1035">
                  <c:v>65</c:v>
                </c:pt>
                <c:pt idx="1036">
                  <c:v>65</c:v>
                </c:pt>
                <c:pt idx="1037">
                  <c:v>64</c:v>
                </c:pt>
                <c:pt idx="1038">
                  <c:v>62</c:v>
                </c:pt>
                <c:pt idx="1039">
                  <c:v>62</c:v>
                </c:pt>
                <c:pt idx="1040">
                  <c:v>63</c:v>
                </c:pt>
                <c:pt idx="1041">
                  <c:v>64</c:v>
                </c:pt>
                <c:pt idx="1042">
                  <c:v>63</c:v>
                </c:pt>
                <c:pt idx="1043">
                  <c:v>64</c:v>
                </c:pt>
                <c:pt idx="1044">
                  <c:v>64</c:v>
                </c:pt>
                <c:pt idx="1045">
                  <c:v>63</c:v>
                </c:pt>
                <c:pt idx="1046">
                  <c:v>63</c:v>
                </c:pt>
                <c:pt idx="1047">
                  <c:v>64</c:v>
                </c:pt>
                <c:pt idx="1048">
                  <c:v>62</c:v>
                </c:pt>
                <c:pt idx="1049">
                  <c:v>63</c:v>
                </c:pt>
                <c:pt idx="1050">
                  <c:v>62</c:v>
                </c:pt>
                <c:pt idx="1051">
                  <c:v>63</c:v>
                </c:pt>
                <c:pt idx="1052">
                  <c:v>64</c:v>
                </c:pt>
                <c:pt idx="1053">
                  <c:v>62</c:v>
                </c:pt>
                <c:pt idx="1054">
                  <c:v>65</c:v>
                </c:pt>
                <c:pt idx="1055">
                  <c:v>64</c:v>
                </c:pt>
                <c:pt idx="1056">
                  <c:v>64</c:v>
                </c:pt>
                <c:pt idx="1057">
                  <c:v>65</c:v>
                </c:pt>
                <c:pt idx="1058">
                  <c:v>62</c:v>
                </c:pt>
                <c:pt idx="1059">
                  <c:v>63</c:v>
                </c:pt>
                <c:pt idx="1060">
                  <c:v>63</c:v>
                </c:pt>
                <c:pt idx="1061">
                  <c:v>60</c:v>
                </c:pt>
                <c:pt idx="1062">
                  <c:v>59</c:v>
                </c:pt>
                <c:pt idx="1063">
                  <c:v>59</c:v>
                </c:pt>
                <c:pt idx="1064">
                  <c:v>59</c:v>
                </c:pt>
                <c:pt idx="1065">
                  <c:v>60</c:v>
                </c:pt>
                <c:pt idx="1066">
                  <c:v>59</c:v>
                </c:pt>
                <c:pt idx="1067">
                  <c:v>57</c:v>
                </c:pt>
                <c:pt idx="1068">
                  <c:v>58</c:v>
                </c:pt>
                <c:pt idx="1069">
                  <c:v>59</c:v>
                </c:pt>
                <c:pt idx="1070">
                  <c:v>59</c:v>
                </c:pt>
                <c:pt idx="1071">
                  <c:v>61</c:v>
                </c:pt>
                <c:pt idx="1072">
                  <c:v>60</c:v>
                </c:pt>
                <c:pt idx="1073">
                  <c:v>61</c:v>
                </c:pt>
                <c:pt idx="1074">
                  <c:v>61</c:v>
                </c:pt>
                <c:pt idx="1075">
                  <c:v>63</c:v>
                </c:pt>
                <c:pt idx="1076">
                  <c:v>63</c:v>
                </c:pt>
                <c:pt idx="1077">
                  <c:v>62</c:v>
                </c:pt>
                <c:pt idx="1078">
                  <c:v>62</c:v>
                </c:pt>
                <c:pt idx="1079">
                  <c:v>62</c:v>
                </c:pt>
                <c:pt idx="1080">
                  <c:v>62</c:v>
                </c:pt>
                <c:pt idx="1081">
                  <c:v>62</c:v>
                </c:pt>
                <c:pt idx="1082">
                  <c:v>62</c:v>
                </c:pt>
                <c:pt idx="1083">
                  <c:v>62</c:v>
                </c:pt>
                <c:pt idx="1084">
                  <c:v>62</c:v>
                </c:pt>
                <c:pt idx="1085">
                  <c:v>62</c:v>
                </c:pt>
                <c:pt idx="1086">
                  <c:v>62</c:v>
                </c:pt>
                <c:pt idx="1087">
                  <c:v>62</c:v>
                </c:pt>
                <c:pt idx="1088">
                  <c:v>64</c:v>
                </c:pt>
                <c:pt idx="1089">
                  <c:v>64</c:v>
                </c:pt>
                <c:pt idx="1090">
                  <c:v>64</c:v>
                </c:pt>
                <c:pt idx="1091">
                  <c:v>64</c:v>
                </c:pt>
                <c:pt idx="1092">
                  <c:v>63</c:v>
                </c:pt>
                <c:pt idx="1093">
                  <c:v>64</c:v>
                </c:pt>
                <c:pt idx="1094">
                  <c:v>62</c:v>
                </c:pt>
                <c:pt idx="1095">
                  <c:v>60</c:v>
                </c:pt>
                <c:pt idx="1096">
                  <c:v>59</c:v>
                </c:pt>
                <c:pt idx="1097">
                  <c:v>59</c:v>
                </c:pt>
                <c:pt idx="1098">
                  <c:v>59</c:v>
                </c:pt>
                <c:pt idx="1099">
                  <c:v>61</c:v>
                </c:pt>
                <c:pt idx="1100">
                  <c:v>61</c:v>
                </c:pt>
                <c:pt idx="1101">
                  <c:v>62</c:v>
                </c:pt>
                <c:pt idx="1102">
                  <c:v>63</c:v>
                </c:pt>
                <c:pt idx="1103">
                  <c:v>62</c:v>
                </c:pt>
                <c:pt idx="1104">
                  <c:v>62</c:v>
                </c:pt>
                <c:pt idx="1105">
                  <c:v>63</c:v>
                </c:pt>
                <c:pt idx="1106">
                  <c:v>63</c:v>
                </c:pt>
                <c:pt idx="1107">
                  <c:v>63</c:v>
                </c:pt>
                <c:pt idx="1108">
                  <c:v>63</c:v>
                </c:pt>
                <c:pt idx="1109">
                  <c:v>64</c:v>
                </c:pt>
                <c:pt idx="1110">
                  <c:v>65</c:v>
                </c:pt>
                <c:pt idx="1111">
                  <c:v>65</c:v>
                </c:pt>
                <c:pt idx="1112">
                  <c:v>65</c:v>
                </c:pt>
                <c:pt idx="1113">
                  <c:v>68</c:v>
                </c:pt>
                <c:pt idx="1114">
                  <c:v>68</c:v>
                </c:pt>
                <c:pt idx="1115">
                  <c:v>67</c:v>
                </c:pt>
                <c:pt idx="1116">
                  <c:v>65</c:v>
                </c:pt>
                <c:pt idx="1117">
                  <c:v>64</c:v>
                </c:pt>
                <c:pt idx="1118">
                  <c:v>64</c:v>
                </c:pt>
                <c:pt idx="1119">
                  <c:v>64</c:v>
                </c:pt>
                <c:pt idx="1120">
                  <c:v>64</c:v>
                </c:pt>
                <c:pt idx="1121">
                  <c:v>64</c:v>
                </c:pt>
                <c:pt idx="1122">
                  <c:v>62</c:v>
                </c:pt>
                <c:pt idx="1123">
                  <c:v>63</c:v>
                </c:pt>
                <c:pt idx="1124">
                  <c:v>64</c:v>
                </c:pt>
                <c:pt idx="1125">
                  <c:v>64</c:v>
                </c:pt>
                <c:pt idx="1126">
                  <c:v>64</c:v>
                </c:pt>
                <c:pt idx="1127">
                  <c:v>64</c:v>
                </c:pt>
                <c:pt idx="1128">
                  <c:v>62</c:v>
                </c:pt>
                <c:pt idx="1129">
                  <c:v>61</c:v>
                </c:pt>
                <c:pt idx="1130">
                  <c:v>60</c:v>
                </c:pt>
                <c:pt idx="1131">
                  <c:v>60</c:v>
                </c:pt>
                <c:pt idx="1132">
                  <c:v>60</c:v>
                </c:pt>
                <c:pt idx="1133">
                  <c:v>60</c:v>
                </c:pt>
                <c:pt idx="1134">
                  <c:v>60</c:v>
                </c:pt>
                <c:pt idx="1135">
                  <c:v>60</c:v>
                </c:pt>
                <c:pt idx="1136">
                  <c:v>62</c:v>
                </c:pt>
                <c:pt idx="1137">
                  <c:v>61</c:v>
                </c:pt>
                <c:pt idx="1138">
                  <c:v>59</c:v>
                </c:pt>
                <c:pt idx="1139">
                  <c:v>59</c:v>
                </c:pt>
                <c:pt idx="1140">
                  <c:v>59</c:v>
                </c:pt>
                <c:pt idx="1141">
                  <c:v>58</c:v>
                </c:pt>
                <c:pt idx="1142">
                  <c:v>59</c:v>
                </c:pt>
                <c:pt idx="1143">
                  <c:v>59</c:v>
                </c:pt>
                <c:pt idx="1144">
                  <c:v>59</c:v>
                </c:pt>
                <c:pt idx="1145">
                  <c:v>58</c:v>
                </c:pt>
                <c:pt idx="1146">
                  <c:v>59</c:v>
                </c:pt>
                <c:pt idx="1147">
                  <c:v>58</c:v>
                </c:pt>
                <c:pt idx="1148">
                  <c:v>57</c:v>
                </c:pt>
                <c:pt idx="1149">
                  <c:v>57</c:v>
                </c:pt>
                <c:pt idx="1150">
                  <c:v>57</c:v>
                </c:pt>
                <c:pt idx="1151">
                  <c:v>57</c:v>
                </c:pt>
                <c:pt idx="1152">
                  <c:v>61</c:v>
                </c:pt>
                <c:pt idx="1153">
                  <c:v>62</c:v>
                </c:pt>
                <c:pt idx="1154">
                  <c:v>60</c:v>
                </c:pt>
                <c:pt idx="1155">
                  <c:v>60</c:v>
                </c:pt>
                <c:pt idx="1156">
                  <c:v>59</c:v>
                </c:pt>
                <c:pt idx="1157">
                  <c:v>59</c:v>
                </c:pt>
                <c:pt idx="1158">
                  <c:v>59</c:v>
                </c:pt>
                <c:pt idx="1159">
                  <c:v>59</c:v>
                </c:pt>
                <c:pt idx="1160">
                  <c:v>59</c:v>
                </c:pt>
                <c:pt idx="1161">
                  <c:v>60</c:v>
                </c:pt>
                <c:pt idx="1162">
                  <c:v>60</c:v>
                </c:pt>
                <c:pt idx="1163">
                  <c:v>62</c:v>
                </c:pt>
                <c:pt idx="1164">
                  <c:v>62</c:v>
                </c:pt>
                <c:pt idx="1165">
                  <c:v>62</c:v>
                </c:pt>
                <c:pt idx="1166">
                  <c:v>60</c:v>
                </c:pt>
                <c:pt idx="1167">
                  <c:v>60</c:v>
                </c:pt>
                <c:pt idx="1168">
                  <c:v>60</c:v>
                </c:pt>
                <c:pt idx="1169">
                  <c:v>61</c:v>
                </c:pt>
                <c:pt idx="1170">
                  <c:v>63</c:v>
                </c:pt>
                <c:pt idx="1171">
                  <c:v>63</c:v>
                </c:pt>
                <c:pt idx="1172">
                  <c:v>63</c:v>
                </c:pt>
                <c:pt idx="1173">
                  <c:v>62</c:v>
                </c:pt>
                <c:pt idx="1174">
                  <c:v>61</c:v>
                </c:pt>
                <c:pt idx="1175">
                  <c:v>60</c:v>
                </c:pt>
                <c:pt idx="1176">
                  <c:v>59</c:v>
                </c:pt>
                <c:pt idx="1177">
                  <c:v>60</c:v>
                </c:pt>
                <c:pt idx="1178">
                  <c:v>60</c:v>
                </c:pt>
                <c:pt idx="1179">
                  <c:v>60</c:v>
                </c:pt>
                <c:pt idx="1180">
                  <c:v>60</c:v>
                </c:pt>
                <c:pt idx="1181">
                  <c:v>60</c:v>
                </c:pt>
                <c:pt idx="1182">
                  <c:v>61</c:v>
                </c:pt>
                <c:pt idx="1183">
                  <c:v>57</c:v>
                </c:pt>
                <c:pt idx="1184">
                  <c:v>57</c:v>
                </c:pt>
                <c:pt idx="1185">
                  <c:v>57</c:v>
                </c:pt>
                <c:pt idx="1186">
                  <c:v>57</c:v>
                </c:pt>
                <c:pt idx="1187">
                  <c:v>57</c:v>
                </c:pt>
                <c:pt idx="1188">
                  <c:v>59</c:v>
                </c:pt>
                <c:pt idx="1189">
                  <c:v>60</c:v>
                </c:pt>
                <c:pt idx="1190">
                  <c:v>60</c:v>
                </c:pt>
                <c:pt idx="1191">
                  <c:v>61</c:v>
                </c:pt>
                <c:pt idx="1192">
                  <c:v>61</c:v>
                </c:pt>
                <c:pt idx="1193">
                  <c:v>61</c:v>
                </c:pt>
                <c:pt idx="1194">
                  <c:v>61</c:v>
                </c:pt>
                <c:pt idx="1195">
                  <c:v>61</c:v>
                </c:pt>
                <c:pt idx="1196">
                  <c:v>61</c:v>
                </c:pt>
                <c:pt idx="1197">
                  <c:v>62</c:v>
                </c:pt>
                <c:pt idx="1198">
                  <c:v>64</c:v>
                </c:pt>
                <c:pt idx="1199">
                  <c:v>64</c:v>
                </c:pt>
                <c:pt idx="1200">
                  <c:v>64</c:v>
                </c:pt>
                <c:pt idx="1201">
                  <c:v>63</c:v>
                </c:pt>
                <c:pt idx="1202">
                  <c:v>61</c:v>
                </c:pt>
                <c:pt idx="1203">
                  <c:v>60</c:v>
                </c:pt>
                <c:pt idx="1204">
                  <c:v>61</c:v>
                </c:pt>
                <c:pt idx="1205">
                  <c:v>62</c:v>
                </c:pt>
                <c:pt idx="1206">
                  <c:v>62</c:v>
                </c:pt>
                <c:pt idx="1207">
                  <c:v>62</c:v>
                </c:pt>
                <c:pt idx="1208">
                  <c:v>62</c:v>
                </c:pt>
                <c:pt idx="1209">
                  <c:v>63</c:v>
                </c:pt>
                <c:pt idx="1210">
                  <c:v>63</c:v>
                </c:pt>
                <c:pt idx="1211">
                  <c:v>63</c:v>
                </c:pt>
                <c:pt idx="1212">
                  <c:v>63</c:v>
                </c:pt>
                <c:pt idx="1213">
                  <c:v>63</c:v>
                </c:pt>
                <c:pt idx="1214">
                  <c:v>63</c:v>
                </c:pt>
                <c:pt idx="1215">
                  <c:v>63</c:v>
                </c:pt>
                <c:pt idx="1216">
                  <c:v>61</c:v>
                </c:pt>
                <c:pt idx="1217">
                  <c:v>62</c:v>
                </c:pt>
                <c:pt idx="1218">
                  <c:v>63</c:v>
                </c:pt>
                <c:pt idx="1219">
                  <c:v>65</c:v>
                </c:pt>
                <c:pt idx="1220">
                  <c:v>65</c:v>
                </c:pt>
                <c:pt idx="1221">
                  <c:v>65</c:v>
                </c:pt>
                <c:pt idx="1222">
                  <c:v>66</c:v>
                </c:pt>
                <c:pt idx="1223">
                  <c:v>66</c:v>
                </c:pt>
                <c:pt idx="1224">
                  <c:v>65</c:v>
                </c:pt>
                <c:pt idx="1225">
                  <c:v>64</c:v>
                </c:pt>
                <c:pt idx="1226">
                  <c:v>63</c:v>
                </c:pt>
                <c:pt idx="1227">
                  <c:v>63</c:v>
                </c:pt>
                <c:pt idx="1228">
                  <c:v>63</c:v>
                </c:pt>
                <c:pt idx="1229">
                  <c:v>63</c:v>
                </c:pt>
                <c:pt idx="1230">
                  <c:v>65</c:v>
                </c:pt>
                <c:pt idx="1231">
                  <c:v>63</c:v>
                </c:pt>
                <c:pt idx="1232">
                  <c:v>64</c:v>
                </c:pt>
                <c:pt idx="1233">
                  <c:v>65</c:v>
                </c:pt>
                <c:pt idx="1234">
                  <c:v>65</c:v>
                </c:pt>
                <c:pt idx="1235">
                  <c:v>65</c:v>
                </c:pt>
                <c:pt idx="1236">
                  <c:v>65</c:v>
                </c:pt>
                <c:pt idx="1237">
                  <c:v>62</c:v>
                </c:pt>
                <c:pt idx="1238">
                  <c:v>63</c:v>
                </c:pt>
                <c:pt idx="1239">
                  <c:v>64</c:v>
                </c:pt>
                <c:pt idx="1240">
                  <c:v>66</c:v>
                </c:pt>
                <c:pt idx="1241">
                  <c:v>63</c:v>
                </c:pt>
                <c:pt idx="1242">
                  <c:v>63</c:v>
                </c:pt>
                <c:pt idx="1243">
                  <c:v>62</c:v>
                </c:pt>
                <c:pt idx="1244">
                  <c:v>60</c:v>
                </c:pt>
                <c:pt idx="1245">
                  <c:v>59</c:v>
                </c:pt>
                <c:pt idx="1246">
                  <c:v>60</c:v>
                </c:pt>
                <c:pt idx="1247">
                  <c:v>60</c:v>
                </c:pt>
                <c:pt idx="1248">
                  <c:v>61</c:v>
                </c:pt>
                <c:pt idx="1249">
                  <c:v>59</c:v>
                </c:pt>
                <c:pt idx="1250">
                  <c:v>61</c:v>
                </c:pt>
                <c:pt idx="1251">
                  <c:v>61</c:v>
                </c:pt>
                <c:pt idx="1252">
                  <c:v>64</c:v>
                </c:pt>
                <c:pt idx="1253">
                  <c:v>64</c:v>
                </c:pt>
                <c:pt idx="1254">
                  <c:v>64</c:v>
                </c:pt>
                <c:pt idx="1255">
                  <c:v>64</c:v>
                </c:pt>
                <c:pt idx="1256">
                  <c:v>64</c:v>
                </c:pt>
                <c:pt idx="1257">
                  <c:v>63</c:v>
                </c:pt>
                <c:pt idx="1258">
                  <c:v>62</c:v>
                </c:pt>
                <c:pt idx="1259">
                  <c:v>62</c:v>
                </c:pt>
                <c:pt idx="1260">
                  <c:v>63</c:v>
                </c:pt>
                <c:pt idx="1261">
                  <c:v>64</c:v>
                </c:pt>
                <c:pt idx="1262">
                  <c:v>64</c:v>
                </c:pt>
                <c:pt idx="1263">
                  <c:v>64</c:v>
                </c:pt>
                <c:pt idx="1264">
                  <c:v>62</c:v>
                </c:pt>
                <c:pt idx="1265">
                  <c:v>62</c:v>
                </c:pt>
                <c:pt idx="1266">
                  <c:v>61</c:v>
                </c:pt>
                <c:pt idx="1267">
                  <c:v>60</c:v>
                </c:pt>
                <c:pt idx="1268">
                  <c:v>60</c:v>
                </c:pt>
                <c:pt idx="1269">
                  <c:v>60</c:v>
                </c:pt>
                <c:pt idx="1270">
                  <c:v>60</c:v>
                </c:pt>
                <c:pt idx="1271">
                  <c:v>61</c:v>
                </c:pt>
                <c:pt idx="1272">
                  <c:v>61</c:v>
                </c:pt>
                <c:pt idx="1273">
                  <c:v>61</c:v>
                </c:pt>
                <c:pt idx="1274">
                  <c:v>61</c:v>
                </c:pt>
                <c:pt idx="1275">
                  <c:v>60</c:v>
                </c:pt>
                <c:pt idx="1276">
                  <c:v>60</c:v>
                </c:pt>
                <c:pt idx="1277">
                  <c:v>60</c:v>
                </c:pt>
                <c:pt idx="1278">
                  <c:v>60</c:v>
                </c:pt>
                <c:pt idx="1279">
                  <c:v>61</c:v>
                </c:pt>
                <c:pt idx="1280">
                  <c:v>61</c:v>
                </c:pt>
                <c:pt idx="1281">
                  <c:v>59</c:v>
                </c:pt>
                <c:pt idx="1282">
                  <c:v>59</c:v>
                </c:pt>
                <c:pt idx="1283">
                  <c:v>58</c:v>
                </c:pt>
                <c:pt idx="1284">
                  <c:v>58</c:v>
                </c:pt>
                <c:pt idx="1285">
                  <c:v>58</c:v>
                </c:pt>
                <c:pt idx="1286">
                  <c:v>58</c:v>
                </c:pt>
                <c:pt idx="1287">
                  <c:v>58</c:v>
                </c:pt>
                <c:pt idx="1288">
                  <c:v>58</c:v>
                </c:pt>
                <c:pt idx="1289">
                  <c:v>59</c:v>
                </c:pt>
                <c:pt idx="1290">
                  <c:v>60</c:v>
                </c:pt>
                <c:pt idx="1291">
                  <c:v>60</c:v>
                </c:pt>
                <c:pt idx="1292">
                  <c:v>60</c:v>
                </c:pt>
                <c:pt idx="1293">
                  <c:v>59</c:v>
                </c:pt>
                <c:pt idx="1294">
                  <c:v>60</c:v>
                </c:pt>
                <c:pt idx="1295">
                  <c:v>62</c:v>
                </c:pt>
                <c:pt idx="1296">
                  <c:v>62</c:v>
                </c:pt>
                <c:pt idx="1297">
                  <c:v>62</c:v>
                </c:pt>
                <c:pt idx="1298">
                  <c:v>62</c:v>
                </c:pt>
                <c:pt idx="1299">
                  <c:v>60</c:v>
                </c:pt>
                <c:pt idx="1300">
                  <c:v>61</c:v>
                </c:pt>
                <c:pt idx="1301">
                  <c:v>61</c:v>
                </c:pt>
                <c:pt idx="1302">
                  <c:v>65</c:v>
                </c:pt>
                <c:pt idx="1303">
                  <c:v>64</c:v>
                </c:pt>
                <c:pt idx="1304">
                  <c:v>64</c:v>
                </c:pt>
                <c:pt idx="1305">
                  <c:v>64</c:v>
                </c:pt>
                <c:pt idx="1306">
                  <c:v>65</c:v>
                </c:pt>
                <c:pt idx="1307">
                  <c:v>66</c:v>
                </c:pt>
                <c:pt idx="1308">
                  <c:v>66</c:v>
                </c:pt>
                <c:pt idx="1309">
                  <c:v>66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64</c:v>
                </c:pt>
                <c:pt idx="1314">
                  <c:v>64</c:v>
                </c:pt>
                <c:pt idx="1315">
                  <c:v>64</c:v>
                </c:pt>
                <c:pt idx="1316">
                  <c:v>66</c:v>
                </c:pt>
                <c:pt idx="1317">
                  <c:v>68</c:v>
                </c:pt>
                <c:pt idx="1318">
                  <c:v>68</c:v>
                </c:pt>
                <c:pt idx="1319">
                  <c:v>68</c:v>
                </c:pt>
                <c:pt idx="1320">
                  <c:v>69</c:v>
                </c:pt>
                <c:pt idx="1321">
                  <c:v>69</c:v>
                </c:pt>
                <c:pt idx="1322">
                  <c:v>68</c:v>
                </c:pt>
                <c:pt idx="1323">
                  <c:v>67</c:v>
                </c:pt>
                <c:pt idx="1324">
                  <c:v>68</c:v>
                </c:pt>
                <c:pt idx="1325">
                  <c:v>68</c:v>
                </c:pt>
                <c:pt idx="1326">
                  <c:v>68</c:v>
                </c:pt>
                <c:pt idx="1327">
                  <c:v>67</c:v>
                </c:pt>
                <c:pt idx="1328">
                  <c:v>65</c:v>
                </c:pt>
                <c:pt idx="1329">
                  <c:v>65</c:v>
                </c:pt>
                <c:pt idx="1330">
                  <c:v>65</c:v>
                </c:pt>
                <c:pt idx="1331">
                  <c:v>65</c:v>
                </c:pt>
                <c:pt idx="1332">
                  <c:v>65</c:v>
                </c:pt>
                <c:pt idx="1333">
                  <c:v>68</c:v>
                </c:pt>
                <c:pt idx="1334">
                  <c:v>68</c:v>
                </c:pt>
                <c:pt idx="1335">
                  <c:v>65</c:v>
                </c:pt>
                <c:pt idx="1336">
                  <c:v>65</c:v>
                </c:pt>
                <c:pt idx="1337">
                  <c:v>64</c:v>
                </c:pt>
                <c:pt idx="1338">
                  <c:v>65</c:v>
                </c:pt>
                <c:pt idx="1339">
                  <c:v>65</c:v>
                </c:pt>
                <c:pt idx="1340">
                  <c:v>65</c:v>
                </c:pt>
                <c:pt idx="1341">
                  <c:v>63</c:v>
                </c:pt>
                <c:pt idx="1342">
                  <c:v>62</c:v>
                </c:pt>
                <c:pt idx="1343">
                  <c:v>62</c:v>
                </c:pt>
                <c:pt idx="1344">
                  <c:v>65</c:v>
                </c:pt>
                <c:pt idx="1345">
                  <c:v>65</c:v>
                </c:pt>
                <c:pt idx="1346">
                  <c:v>65</c:v>
                </c:pt>
                <c:pt idx="1347">
                  <c:v>65</c:v>
                </c:pt>
                <c:pt idx="1348">
                  <c:v>65</c:v>
                </c:pt>
                <c:pt idx="1349">
                  <c:v>66</c:v>
                </c:pt>
                <c:pt idx="1350">
                  <c:v>66</c:v>
                </c:pt>
                <c:pt idx="1351">
                  <c:v>67</c:v>
                </c:pt>
                <c:pt idx="1352">
                  <c:v>67</c:v>
                </c:pt>
                <c:pt idx="1353">
                  <c:v>68</c:v>
                </c:pt>
                <c:pt idx="1354">
                  <c:v>68</c:v>
                </c:pt>
                <c:pt idx="1355">
                  <c:v>68</c:v>
                </c:pt>
                <c:pt idx="1356">
                  <c:v>67</c:v>
                </c:pt>
                <c:pt idx="1357">
                  <c:v>66</c:v>
                </c:pt>
                <c:pt idx="1358">
                  <c:v>64</c:v>
                </c:pt>
                <c:pt idx="1359">
                  <c:v>62</c:v>
                </c:pt>
                <c:pt idx="1360">
                  <c:v>62</c:v>
                </c:pt>
                <c:pt idx="1361">
                  <c:v>62</c:v>
                </c:pt>
                <c:pt idx="1362">
                  <c:v>60</c:v>
                </c:pt>
                <c:pt idx="1363">
                  <c:v>60</c:v>
                </c:pt>
                <c:pt idx="1364">
                  <c:v>60</c:v>
                </c:pt>
                <c:pt idx="1365">
                  <c:v>61</c:v>
                </c:pt>
                <c:pt idx="1366">
                  <c:v>60</c:v>
                </c:pt>
                <c:pt idx="1367">
                  <c:v>60</c:v>
                </c:pt>
                <c:pt idx="1368">
                  <c:v>60</c:v>
                </c:pt>
                <c:pt idx="1369">
                  <c:v>60</c:v>
                </c:pt>
                <c:pt idx="1370">
                  <c:v>60</c:v>
                </c:pt>
                <c:pt idx="1371">
                  <c:v>59</c:v>
                </c:pt>
                <c:pt idx="1372">
                  <c:v>60</c:v>
                </c:pt>
                <c:pt idx="1373">
                  <c:v>61</c:v>
                </c:pt>
                <c:pt idx="1374">
                  <c:v>61</c:v>
                </c:pt>
                <c:pt idx="1375">
                  <c:v>61</c:v>
                </c:pt>
                <c:pt idx="1376">
                  <c:v>60</c:v>
                </c:pt>
                <c:pt idx="1377">
                  <c:v>60</c:v>
                </c:pt>
                <c:pt idx="1378">
                  <c:v>61</c:v>
                </c:pt>
                <c:pt idx="1379">
                  <c:v>62</c:v>
                </c:pt>
                <c:pt idx="1380">
                  <c:v>61</c:v>
                </c:pt>
                <c:pt idx="1381">
                  <c:v>61</c:v>
                </c:pt>
                <c:pt idx="1382">
                  <c:v>61</c:v>
                </c:pt>
                <c:pt idx="1383">
                  <c:v>61</c:v>
                </c:pt>
                <c:pt idx="1384">
                  <c:v>61</c:v>
                </c:pt>
                <c:pt idx="1385">
                  <c:v>60</c:v>
                </c:pt>
                <c:pt idx="1386">
                  <c:v>61</c:v>
                </c:pt>
                <c:pt idx="1387">
                  <c:v>60</c:v>
                </c:pt>
                <c:pt idx="1388">
                  <c:v>60</c:v>
                </c:pt>
                <c:pt idx="1389">
                  <c:v>60</c:v>
                </c:pt>
                <c:pt idx="1390">
                  <c:v>61</c:v>
                </c:pt>
                <c:pt idx="1391">
                  <c:v>60</c:v>
                </c:pt>
                <c:pt idx="1392">
                  <c:v>59</c:v>
                </c:pt>
                <c:pt idx="1393">
                  <c:v>59</c:v>
                </c:pt>
                <c:pt idx="1394">
                  <c:v>59</c:v>
                </c:pt>
                <c:pt idx="1395">
                  <c:v>59</c:v>
                </c:pt>
                <c:pt idx="1396">
                  <c:v>59</c:v>
                </c:pt>
                <c:pt idx="1397">
                  <c:v>59</c:v>
                </c:pt>
                <c:pt idx="1398">
                  <c:v>58</c:v>
                </c:pt>
                <c:pt idx="1399">
                  <c:v>58</c:v>
                </c:pt>
                <c:pt idx="1400">
                  <c:v>59</c:v>
                </c:pt>
                <c:pt idx="1401">
                  <c:v>58</c:v>
                </c:pt>
                <c:pt idx="1402">
                  <c:v>58</c:v>
                </c:pt>
                <c:pt idx="1403">
                  <c:v>58</c:v>
                </c:pt>
                <c:pt idx="1404">
                  <c:v>58</c:v>
                </c:pt>
                <c:pt idx="1405">
                  <c:v>60</c:v>
                </c:pt>
                <c:pt idx="1406">
                  <c:v>60</c:v>
                </c:pt>
                <c:pt idx="1407">
                  <c:v>62</c:v>
                </c:pt>
                <c:pt idx="1408">
                  <c:v>61</c:v>
                </c:pt>
                <c:pt idx="1409">
                  <c:v>61</c:v>
                </c:pt>
                <c:pt idx="1410">
                  <c:v>61</c:v>
                </c:pt>
                <c:pt idx="1411">
                  <c:v>61</c:v>
                </c:pt>
                <c:pt idx="1412">
                  <c:v>61</c:v>
                </c:pt>
                <c:pt idx="1413">
                  <c:v>61</c:v>
                </c:pt>
                <c:pt idx="1414">
                  <c:v>59</c:v>
                </c:pt>
                <c:pt idx="1415">
                  <c:v>60</c:v>
                </c:pt>
                <c:pt idx="1416">
                  <c:v>60</c:v>
                </c:pt>
                <c:pt idx="1417">
                  <c:v>60</c:v>
                </c:pt>
                <c:pt idx="1418">
                  <c:v>59</c:v>
                </c:pt>
                <c:pt idx="1419">
                  <c:v>57</c:v>
                </c:pt>
                <c:pt idx="1420">
                  <c:v>58</c:v>
                </c:pt>
                <c:pt idx="1421">
                  <c:v>58</c:v>
                </c:pt>
                <c:pt idx="1422">
                  <c:v>58</c:v>
                </c:pt>
                <c:pt idx="1423">
                  <c:v>57</c:v>
                </c:pt>
                <c:pt idx="1424">
                  <c:v>57</c:v>
                </c:pt>
                <c:pt idx="1425">
                  <c:v>56</c:v>
                </c:pt>
                <c:pt idx="1426">
                  <c:v>57</c:v>
                </c:pt>
                <c:pt idx="1427">
                  <c:v>56</c:v>
                </c:pt>
                <c:pt idx="1428">
                  <c:v>55</c:v>
                </c:pt>
                <c:pt idx="1429">
                  <c:v>55</c:v>
                </c:pt>
                <c:pt idx="1430">
                  <c:v>55</c:v>
                </c:pt>
                <c:pt idx="1431">
                  <c:v>55</c:v>
                </c:pt>
                <c:pt idx="1432">
                  <c:v>55</c:v>
                </c:pt>
                <c:pt idx="1433">
                  <c:v>54</c:v>
                </c:pt>
                <c:pt idx="1434">
                  <c:v>54</c:v>
                </c:pt>
                <c:pt idx="1435">
                  <c:v>55</c:v>
                </c:pt>
                <c:pt idx="1436">
                  <c:v>56</c:v>
                </c:pt>
                <c:pt idx="1437">
                  <c:v>56</c:v>
                </c:pt>
                <c:pt idx="1438">
                  <c:v>56</c:v>
                </c:pt>
                <c:pt idx="1439">
                  <c:v>56</c:v>
                </c:pt>
                <c:pt idx="1440">
                  <c:v>56</c:v>
                </c:pt>
                <c:pt idx="1441">
                  <c:v>56</c:v>
                </c:pt>
                <c:pt idx="1442">
                  <c:v>57</c:v>
                </c:pt>
                <c:pt idx="1443">
                  <c:v>57</c:v>
                </c:pt>
                <c:pt idx="1444">
                  <c:v>56</c:v>
                </c:pt>
                <c:pt idx="1445">
                  <c:v>56</c:v>
                </c:pt>
                <c:pt idx="1446">
                  <c:v>57</c:v>
                </c:pt>
                <c:pt idx="1447">
                  <c:v>55</c:v>
                </c:pt>
                <c:pt idx="1448">
                  <c:v>55</c:v>
                </c:pt>
                <c:pt idx="1449">
                  <c:v>53</c:v>
                </c:pt>
                <c:pt idx="1450">
                  <c:v>53</c:v>
                </c:pt>
                <c:pt idx="1451">
                  <c:v>52</c:v>
                </c:pt>
                <c:pt idx="1452">
                  <c:v>52</c:v>
                </c:pt>
                <c:pt idx="1453">
                  <c:v>53</c:v>
                </c:pt>
                <c:pt idx="1454">
                  <c:v>54</c:v>
                </c:pt>
                <c:pt idx="1455">
                  <c:v>55</c:v>
                </c:pt>
                <c:pt idx="1456">
                  <c:v>55</c:v>
                </c:pt>
                <c:pt idx="1457">
                  <c:v>55</c:v>
                </c:pt>
                <c:pt idx="1458">
                  <c:v>54</c:v>
                </c:pt>
                <c:pt idx="1459">
                  <c:v>53</c:v>
                </c:pt>
                <c:pt idx="1460">
                  <c:v>55</c:v>
                </c:pt>
                <c:pt idx="1461">
                  <c:v>56</c:v>
                </c:pt>
                <c:pt idx="1462">
                  <c:v>58</c:v>
                </c:pt>
                <c:pt idx="1463">
                  <c:v>58</c:v>
                </c:pt>
                <c:pt idx="1464">
                  <c:v>58</c:v>
                </c:pt>
                <c:pt idx="1465">
                  <c:v>58</c:v>
                </c:pt>
                <c:pt idx="1466">
                  <c:v>58</c:v>
                </c:pt>
                <c:pt idx="1467">
                  <c:v>57</c:v>
                </c:pt>
                <c:pt idx="1468">
                  <c:v>60</c:v>
                </c:pt>
                <c:pt idx="1469">
                  <c:v>61</c:v>
                </c:pt>
                <c:pt idx="1470">
                  <c:v>61</c:v>
                </c:pt>
                <c:pt idx="1471">
                  <c:v>61</c:v>
                </c:pt>
                <c:pt idx="1472">
                  <c:v>62</c:v>
                </c:pt>
                <c:pt idx="1473">
                  <c:v>63</c:v>
                </c:pt>
                <c:pt idx="1474">
                  <c:v>62</c:v>
                </c:pt>
                <c:pt idx="1475">
                  <c:v>63</c:v>
                </c:pt>
                <c:pt idx="1476">
                  <c:v>63</c:v>
                </c:pt>
                <c:pt idx="1477">
                  <c:v>64</c:v>
                </c:pt>
                <c:pt idx="1478">
                  <c:v>64</c:v>
                </c:pt>
                <c:pt idx="1479">
                  <c:v>64</c:v>
                </c:pt>
                <c:pt idx="1480">
                  <c:v>64</c:v>
                </c:pt>
                <c:pt idx="1481">
                  <c:v>62</c:v>
                </c:pt>
                <c:pt idx="1482">
                  <c:v>62</c:v>
                </c:pt>
                <c:pt idx="1483">
                  <c:v>60</c:v>
                </c:pt>
                <c:pt idx="1484">
                  <c:v>60</c:v>
                </c:pt>
                <c:pt idx="1485">
                  <c:v>60</c:v>
                </c:pt>
                <c:pt idx="1486">
                  <c:v>59</c:v>
                </c:pt>
                <c:pt idx="1487">
                  <c:v>59</c:v>
                </c:pt>
                <c:pt idx="1488">
                  <c:v>60</c:v>
                </c:pt>
                <c:pt idx="1489">
                  <c:v>60</c:v>
                </c:pt>
                <c:pt idx="1490">
                  <c:v>62</c:v>
                </c:pt>
                <c:pt idx="1491">
                  <c:v>62</c:v>
                </c:pt>
                <c:pt idx="1492">
                  <c:v>62</c:v>
                </c:pt>
                <c:pt idx="1493">
                  <c:v>63</c:v>
                </c:pt>
                <c:pt idx="1494">
                  <c:v>61</c:v>
                </c:pt>
                <c:pt idx="1495">
                  <c:v>62</c:v>
                </c:pt>
                <c:pt idx="1496">
                  <c:v>61</c:v>
                </c:pt>
                <c:pt idx="1497">
                  <c:v>61</c:v>
                </c:pt>
                <c:pt idx="1498">
                  <c:v>61</c:v>
                </c:pt>
                <c:pt idx="1499">
                  <c:v>61</c:v>
                </c:pt>
                <c:pt idx="1500">
                  <c:v>61</c:v>
                </c:pt>
                <c:pt idx="1501">
                  <c:v>58</c:v>
                </c:pt>
                <c:pt idx="1502">
                  <c:v>59</c:v>
                </c:pt>
                <c:pt idx="1503">
                  <c:v>60</c:v>
                </c:pt>
                <c:pt idx="1504">
                  <c:v>63</c:v>
                </c:pt>
                <c:pt idx="1505">
                  <c:v>63</c:v>
                </c:pt>
                <c:pt idx="1506">
                  <c:v>63</c:v>
                </c:pt>
                <c:pt idx="1507">
                  <c:v>62</c:v>
                </c:pt>
                <c:pt idx="1508">
                  <c:v>60</c:v>
                </c:pt>
                <c:pt idx="1509">
                  <c:v>62</c:v>
                </c:pt>
                <c:pt idx="1510">
                  <c:v>62</c:v>
                </c:pt>
                <c:pt idx="1511">
                  <c:v>62</c:v>
                </c:pt>
                <c:pt idx="1512">
                  <c:v>63</c:v>
                </c:pt>
                <c:pt idx="1513">
                  <c:v>63</c:v>
                </c:pt>
                <c:pt idx="1514">
                  <c:v>64</c:v>
                </c:pt>
                <c:pt idx="1515">
                  <c:v>62</c:v>
                </c:pt>
                <c:pt idx="1516">
                  <c:v>62</c:v>
                </c:pt>
                <c:pt idx="1517">
                  <c:v>61</c:v>
                </c:pt>
                <c:pt idx="1518">
                  <c:v>61</c:v>
                </c:pt>
                <c:pt idx="1519">
                  <c:v>62</c:v>
                </c:pt>
                <c:pt idx="1520">
                  <c:v>63</c:v>
                </c:pt>
                <c:pt idx="1521">
                  <c:v>63</c:v>
                </c:pt>
                <c:pt idx="1522">
                  <c:v>63</c:v>
                </c:pt>
                <c:pt idx="1523">
                  <c:v>63</c:v>
                </c:pt>
                <c:pt idx="1524">
                  <c:v>61</c:v>
                </c:pt>
                <c:pt idx="1525">
                  <c:v>61</c:v>
                </c:pt>
                <c:pt idx="1526">
                  <c:v>62</c:v>
                </c:pt>
                <c:pt idx="1527">
                  <c:v>63</c:v>
                </c:pt>
                <c:pt idx="1528">
                  <c:v>63</c:v>
                </c:pt>
                <c:pt idx="1529">
                  <c:v>64</c:v>
                </c:pt>
                <c:pt idx="1530">
                  <c:v>66</c:v>
                </c:pt>
                <c:pt idx="1531">
                  <c:v>68</c:v>
                </c:pt>
                <c:pt idx="1532">
                  <c:v>68</c:v>
                </c:pt>
                <c:pt idx="1533">
                  <c:v>70</c:v>
                </c:pt>
                <c:pt idx="1534">
                  <c:v>70</c:v>
                </c:pt>
                <c:pt idx="1535">
                  <c:v>70</c:v>
                </c:pt>
                <c:pt idx="1536">
                  <c:v>70</c:v>
                </c:pt>
                <c:pt idx="1537">
                  <c:v>73</c:v>
                </c:pt>
                <c:pt idx="1538">
                  <c:v>72</c:v>
                </c:pt>
                <c:pt idx="1539">
                  <c:v>72</c:v>
                </c:pt>
                <c:pt idx="1540">
                  <c:v>72</c:v>
                </c:pt>
                <c:pt idx="1541">
                  <c:v>72</c:v>
                </c:pt>
                <c:pt idx="1542">
                  <c:v>73</c:v>
                </c:pt>
                <c:pt idx="1543">
                  <c:v>80</c:v>
                </c:pt>
                <c:pt idx="1544">
                  <c:v>81</c:v>
                </c:pt>
                <c:pt idx="1545">
                  <c:v>81</c:v>
                </c:pt>
                <c:pt idx="1546">
                  <c:v>81</c:v>
                </c:pt>
                <c:pt idx="1547">
                  <c:v>81</c:v>
                </c:pt>
                <c:pt idx="1548">
                  <c:v>82</c:v>
                </c:pt>
                <c:pt idx="1549">
                  <c:v>82</c:v>
                </c:pt>
                <c:pt idx="1550">
                  <c:v>83</c:v>
                </c:pt>
                <c:pt idx="1551">
                  <c:v>82</c:v>
                </c:pt>
                <c:pt idx="1552">
                  <c:v>82</c:v>
                </c:pt>
                <c:pt idx="1553">
                  <c:v>82</c:v>
                </c:pt>
                <c:pt idx="1554">
                  <c:v>82</c:v>
                </c:pt>
                <c:pt idx="1555">
                  <c:v>83</c:v>
                </c:pt>
                <c:pt idx="1556">
                  <c:v>80</c:v>
                </c:pt>
                <c:pt idx="1557">
                  <c:v>79</c:v>
                </c:pt>
                <c:pt idx="1558">
                  <c:v>79</c:v>
                </c:pt>
                <c:pt idx="1559">
                  <c:v>81</c:v>
                </c:pt>
                <c:pt idx="1560">
                  <c:v>81</c:v>
                </c:pt>
                <c:pt idx="1561">
                  <c:v>81</c:v>
                </c:pt>
                <c:pt idx="1562">
                  <c:v>78</c:v>
                </c:pt>
                <c:pt idx="1563">
                  <c:v>79</c:v>
                </c:pt>
                <c:pt idx="1564">
                  <c:v>84</c:v>
                </c:pt>
                <c:pt idx="1565">
                  <c:v>84</c:v>
                </c:pt>
                <c:pt idx="1566">
                  <c:v>86</c:v>
                </c:pt>
                <c:pt idx="1567">
                  <c:v>86</c:v>
                </c:pt>
                <c:pt idx="1568">
                  <c:v>86</c:v>
                </c:pt>
                <c:pt idx="1569">
                  <c:v>86</c:v>
                </c:pt>
                <c:pt idx="1570">
                  <c:v>87</c:v>
                </c:pt>
                <c:pt idx="1571">
                  <c:v>88</c:v>
                </c:pt>
                <c:pt idx="1572">
                  <c:v>86</c:v>
                </c:pt>
                <c:pt idx="1573">
                  <c:v>88</c:v>
                </c:pt>
                <c:pt idx="1574">
                  <c:v>89</c:v>
                </c:pt>
                <c:pt idx="1575">
                  <c:v>90</c:v>
                </c:pt>
                <c:pt idx="1576">
                  <c:v>88</c:v>
                </c:pt>
                <c:pt idx="1577">
                  <c:v>88</c:v>
                </c:pt>
                <c:pt idx="1578">
                  <c:v>88</c:v>
                </c:pt>
                <c:pt idx="1579">
                  <c:v>87</c:v>
                </c:pt>
                <c:pt idx="1580">
                  <c:v>90</c:v>
                </c:pt>
                <c:pt idx="1581">
                  <c:v>92</c:v>
                </c:pt>
                <c:pt idx="1582">
                  <c:v>92</c:v>
                </c:pt>
                <c:pt idx="1583">
                  <c:v>93</c:v>
                </c:pt>
                <c:pt idx="1584">
                  <c:v>93</c:v>
                </c:pt>
                <c:pt idx="1585">
                  <c:v>93</c:v>
                </c:pt>
                <c:pt idx="1586">
                  <c:v>95</c:v>
                </c:pt>
                <c:pt idx="1587">
                  <c:v>94</c:v>
                </c:pt>
                <c:pt idx="1588">
                  <c:v>92</c:v>
                </c:pt>
                <c:pt idx="1589">
                  <c:v>92</c:v>
                </c:pt>
                <c:pt idx="1590">
                  <c:v>94</c:v>
                </c:pt>
                <c:pt idx="1591">
                  <c:v>94</c:v>
                </c:pt>
                <c:pt idx="1592">
                  <c:v>94</c:v>
                </c:pt>
                <c:pt idx="1593">
                  <c:v>93</c:v>
                </c:pt>
                <c:pt idx="1594">
                  <c:v>95</c:v>
                </c:pt>
                <c:pt idx="1595">
                  <c:v>95</c:v>
                </c:pt>
                <c:pt idx="1596">
                  <c:v>94</c:v>
                </c:pt>
                <c:pt idx="1597">
                  <c:v>96</c:v>
                </c:pt>
                <c:pt idx="1598">
                  <c:v>96</c:v>
                </c:pt>
                <c:pt idx="1599">
                  <c:v>96</c:v>
                </c:pt>
                <c:pt idx="1600">
                  <c:v>97</c:v>
                </c:pt>
                <c:pt idx="1601">
                  <c:v>97</c:v>
                </c:pt>
                <c:pt idx="1602">
                  <c:v>93</c:v>
                </c:pt>
                <c:pt idx="1603">
                  <c:v>92</c:v>
                </c:pt>
                <c:pt idx="1604">
                  <c:v>94</c:v>
                </c:pt>
                <c:pt idx="1605">
                  <c:v>95</c:v>
                </c:pt>
                <c:pt idx="1606">
                  <c:v>95</c:v>
                </c:pt>
                <c:pt idx="1607">
                  <c:v>94</c:v>
                </c:pt>
                <c:pt idx="1608">
                  <c:v>95</c:v>
                </c:pt>
                <c:pt idx="1609">
                  <c:v>94</c:v>
                </c:pt>
                <c:pt idx="1610">
                  <c:v>95</c:v>
                </c:pt>
                <c:pt idx="1611">
                  <c:v>93</c:v>
                </c:pt>
                <c:pt idx="1612">
                  <c:v>93</c:v>
                </c:pt>
                <c:pt idx="1613">
                  <c:v>93</c:v>
                </c:pt>
                <c:pt idx="1614">
                  <c:v>94</c:v>
                </c:pt>
                <c:pt idx="1615">
                  <c:v>96</c:v>
                </c:pt>
                <c:pt idx="1616">
                  <c:v>97</c:v>
                </c:pt>
                <c:pt idx="1617">
                  <c:v>99</c:v>
                </c:pt>
                <c:pt idx="1618">
                  <c:v>100</c:v>
                </c:pt>
                <c:pt idx="1619">
                  <c:v>101</c:v>
                </c:pt>
                <c:pt idx="1620">
                  <c:v>101</c:v>
                </c:pt>
                <c:pt idx="1621">
                  <c:v>101</c:v>
                </c:pt>
                <c:pt idx="1622">
                  <c:v>102</c:v>
                </c:pt>
                <c:pt idx="1623">
                  <c:v>102</c:v>
                </c:pt>
                <c:pt idx="1624">
                  <c:v>101</c:v>
                </c:pt>
                <c:pt idx="1625">
                  <c:v>100</c:v>
                </c:pt>
                <c:pt idx="1626">
                  <c:v>100</c:v>
                </c:pt>
                <c:pt idx="1627">
                  <c:v>100</c:v>
                </c:pt>
                <c:pt idx="1628">
                  <c:v>100</c:v>
                </c:pt>
                <c:pt idx="1629">
                  <c:v>101</c:v>
                </c:pt>
                <c:pt idx="1630">
                  <c:v>102</c:v>
                </c:pt>
                <c:pt idx="1631">
                  <c:v>101</c:v>
                </c:pt>
                <c:pt idx="1632">
                  <c:v>100</c:v>
                </c:pt>
                <c:pt idx="1633">
                  <c:v>100</c:v>
                </c:pt>
                <c:pt idx="1634">
                  <c:v>100</c:v>
                </c:pt>
                <c:pt idx="1635">
                  <c:v>100</c:v>
                </c:pt>
                <c:pt idx="1636">
                  <c:v>100</c:v>
                </c:pt>
                <c:pt idx="1637">
                  <c:v>98</c:v>
                </c:pt>
                <c:pt idx="1638">
                  <c:v>99</c:v>
                </c:pt>
                <c:pt idx="1639">
                  <c:v>100</c:v>
                </c:pt>
                <c:pt idx="1640">
                  <c:v>100</c:v>
                </c:pt>
                <c:pt idx="1641">
                  <c:v>100</c:v>
                </c:pt>
                <c:pt idx="1642">
                  <c:v>100</c:v>
                </c:pt>
                <c:pt idx="1643">
                  <c:v>100</c:v>
                </c:pt>
                <c:pt idx="1644">
                  <c:v>99</c:v>
                </c:pt>
                <c:pt idx="1645">
                  <c:v>99</c:v>
                </c:pt>
                <c:pt idx="1646">
                  <c:v>104</c:v>
                </c:pt>
                <c:pt idx="1647">
                  <c:v>104</c:v>
                </c:pt>
                <c:pt idx="1648">
                  <c:v>104</c:v>
                </c:pt>
                <c:pt idx="1649">
                  <c:v>104</c:v>
                </c:pt>
                <c:pt idx="1650">
                  <c:v>104</c:v>
                </c:pt>
                <c:pt idx="1651">
                  <c:v>103</c:v>
                </c:pt>
                <c:pt idx="1652">
                  <c:v>102</c:v>
                </c:pt>
                <c:pt idx="1653">
                  <c:v>103</c:v>
                </c:pt>
                <c:pt idx="1654">
                  <c:v>104</c:v>
                </c:pt>
                <c:pt idx="1655">
                  <c:v>104</c:v>
                </c:pt>
                <c:pt idx="1656">
                  <c:v>104</c:v>
                </c:pt>
                <c:pt idx="1657">
                  <c:v>106</c:v>
                </c:pt>
                <c:pt idx="1658">
                  <c:v>103</c:v>
                </c:pt>
                <c:pt idx="1659">
                  <c:v>101</c:v>
                </c:pt>
                <c:pt idx="1660">
                  <c:v>101</c:v>
                </c:pt>
                <c:pt idx="1661">
                  <c:v>101</c:v>
                </c:pt>
                <c:pt idx="1662">
                  <c:v>101</c:v>
                </c:pt>
                <c:pt idx="1663">
                  <c:v>101</c:v>
                </c:pt>
                <c:pt idx="1664">
                  <c:v>99</c:v>
                </c:pt>
                <c:pt idx="1665">
                  <c:v>99</c:v>
                </c:pt>
                <c:pt idx="1666">
                  <c:v>99</c:v>
                </c:pt>
                <c:pt idx="1667">
                  <c:v>100</c:v>
                </c:pt>
                <c:pt idx="1668">
                  <c:v>101</c:v>
                </c:pt>
                <c:pt idx="1669">
                  <c:v>102</c:v>
                </c:pt>
                <c:pt idx="1670">
                  <c:v>103</c:v>
                </c:pt>
                <c:pt idx="1671">
                  <c:v>103</c:v>
                </c:pt>
                <c:pt idx="1672">
                  <c:v>103</c:v>
                </c:pt>
                <c:pt idx="1673">
                  <c:v>103</c:v>
                </c:pt>
                <c:pt idx="1674">
                  <c:v>103</c:v>
                </c:pt>
                <c:pt idx="1675">
                  <c:v>103</c:v>
                </c:pt>
                <c:pt idx="1676">
                  <c:v>103</c:v>
                </c:pt>
                <c:pt idx="1677">
                  <c:v>103</c:v>
                </c:pt>
                <c:pt idx="1678">
                  <c:v>103</c:v>
                </c:pt>
                <c:pt idx="1679">
                  <c:v>103</c:v>
                </c:pt>
                <c:pt idx="1680">
                  <c:v>103</c:v>
                </c:pt>
                <c:pt idx="1681">
                  <c:v>103</c:v>
                </c:pt>
                <c:pt idx="1682">
                  <c:v>103</c:v>
                </c:pt>
                <c:pt idx="1683">
                  <c:v>103</c:v>
                </c:pt>
                <c:pt idx="1684">
                  <c:v>103</c:v>
                </c:pt>
                <c:pt idx="1685">
                  <c:v>103</c:v>
                </c:pt>
                <c:pt idx="1686">
                  <c:v>103</c:v>
                </c:pt>
                <c:pt idx="1687">
                  <c:v>103</c:v>
                </c:pt>
                <c:pt idx="1688">
                  <c:v>103</c:v>
                </c:pt>
                <c:pt idx="1689">
                  <c:v>103</c:v>
                </c:pt>
                <c:pt idx="1690">
                  <c:v>103</c:v>
                </c:pt>
                <c:pt idx="1691">
                  <c:v>103</c:v>
                </c:pt>
                <c:pt idx="1692">
                  <c:v>103</c:v>
                </c:pt>
                <c:pt idx="1693">
                  <c:v>103</c:v>
                </c:pt>
                <c:pt idx="1694">
                  <c:v>103</c:v>
                </c:pt>
                <c:pt idx="1695">
                  <c:v>103</c:v>
                </c:pt>
                <c:pt idx="1696">
                  <c:v>103</c:v>
                </c:pt>
                <c:pt idx="1697">
                  <c:v>103</c:v>
                </c:pt>
                <c:pt idx="1698">
                  <c:v>103</c:v>
                </c:pt>
                <c:pt idx="1699">
                  <c:v>103</c:v>
                </c:pt>
                <c:pt idx="1700">
                  <c:v>103</c:v>
                </c:pt>
                <c:pt idx="1701">
                  <c:v>103</c:v>
                </c:pt>
                <c:pt idx="1702">
                  <c:v>103</c:v>
                </c:pt>
                <c:pt idx="1703">
                  <c:v>103</c:v>
                </c:pt>
                <c:pt idx="1704">
                  <c:v>103</c:v>
                </c:pt>
                <c:pt idx="1705">
                  <c:v>103</c:v>
                </c:pt>
                <c:pt idx="1706">
                  <c:v>112</c:v>
                </c:pt>
                <c:pt idx="1707">
                  <c:v>112</c:v>
                </c:pt>
                <c:pt idx="1708">
                  <c:v>113</c:v>
                </c:pt>
                <c:pt idx="1709">
                  <c:v>113</c:v>
                </c:pt>
                <c:pt idx="1710">
                  <c:v>111</c:v>
                </c:pt>
                <c:pt idx="1711">
                  <c:v>111</c:v>
                </c:pt>
                <c:pt idx="1712">
                  <c:v>112</c:v>
                </c:pt>
                <c:pt idx="1713">
                  <c:v>112</c:v>
                </c:pt>
                <c:pt idx="1714">
                  <c:v>113</c:v>
                </c:pt>
                <c:pt idx="1715">
                  <c:v>115</c:v>
                </c:pt>
                <c:pt idx="1716">
                  <c:v>115</c:v>
                </c:pt>
                <c:pt idx="1717">
                  <c:v>115</c:v>
                </c:pt>
                <c:pt idx="1718">
                  <c:v>115</c:v>
                </c:pt>
                <c:pt idx="1719">
                  <c:v>115</c:v>
                </c:pt>
                <c:pt idx="1720">
                  <c:v>113</c:v>
                </c:pt>
                <c:pt idx="1721">
                  <c:v>113</c:v>
                </c:pt>
                <c:pt idx="1722">
                  <c:v>115</c:v>
                </c:pt>
                <c:pt idx="1723">
                  <c:v>116</c:v>
                </c:pt>
                <c:pt idx="1724">
                  <c:v>116</c:v>
                </c:pt>
                <c:pt idx="1725">
                  <c:v>115</c:v>
                </c:pt>
                <c:pt idx="1726">
                  <c:v>115</c:v>
                </c:pt>
                <c:pt idx="1727">
                  <c:v>115</c:v>
                </c:pt>
                <c:pt idx="1728">
                  <c:v>116</c:v>
                </c:pt>
                <c:pt idx="1729">
                  <c:v>113</c:v>
                </c:pt>
                <c:pt idx="1730">
                  <c:v>109</c:v>
                </c:pt>
                <c:pt idx="1731">
                  <c:v>105</c:v>
                </c:pt>
                <c:pt idx="1732">
                  <c:v>106</c:v>
                </c:pt>
                <c:pt idx="1733">
                  <c:v>107</c:v>
                </c:pt>
                <c:pt idx="1734">
                  <c:v>107</c:v>
                </c:pt>
                <c:pt idx="1735">
                  <c:v>107</c:v>
                </c:pt>
                <c:pt idx="1736">
                  <c:v>105</c:v>
                </c:pt>
                <c:pt idx="1737">
                  <c:v>107</c:v>
                </c:pt>
                <c:pt idx="1738">
                  <c:v>111</c:v>
                </c:pt>
                <c:pt idx="1739">
                  <c:v>111</c:v>
                </c:pt>
                <c:pt idx="1740">
                  <c:v>111</c:v>
                </c:pt>
                <c:pt idx="1741">
                  <c:v>107</c:v>
                </c:pt>
                <c:pt idx="1742">
                  <c:v>108</c:v>
                </c:pt>
                <c:pt idx="1743">
                  <c:v>110</c:v>
                </c:pt>
                <c:pt idx="1744">
                  <c:v>110</c:v>
                </c:pt>
                <c:pt idx="1745">
                  <c:v>110</c:v>
                </c:pt>
                <c:pt idx="1746">
                  <c:v>110</c:v>
                </c:pt>
                <c:pt idx="1747">
                  <c:v>110</c:v>
                </c:pt>
                <c:pt idx="1748">
                  <c:v>111</c:v>
                </c:pt>
                <c:pt idx="1749">
                  <c:v>111</c:v>
                </c:pt>
                <c:pt idx="1750">
                  <c:v>113</c:v>
                </c:pt>
                <c:pt idx="1751">
                  <c:v>113</c:v>
                </c:pt>
                <c:pt idx="1752">
                  <c:v>113</c:v>
                </c:pt>
                <c:pt idx="1753">
                  <c:v>113</c:v>
                </c:pt>
                <c:pt idx="1754">
                  <c:v>113</c:v>
                </c:pt>
                <c:pt idx="1755">
                  <c:v>113</c:v>
                </c:pt>
                <c:pt idx="1756">
                  <c:v>114</c:v>
                </c:pt>
                <c:pt idx="1757">
                  <c:v>114</c:v>
                </c:pt>
                <c:pt idx="1758">
                  <c:v>114</c:v>
                </c:pt>
                <c:pt idx="1759">
                  <c:v>118</c:v>
                </c:pt>
                <c:pt idx="1760">
                  <c:v>118</c:v>
                </c:pt>
                <c:pt idx="1761">
                  <c:v>118</c:v>
                </c:pt>
                <c:pt idx="1762">
                  <c:v>116</c:v>
                </c:pt>
                <c:pt idx="1763">
                  <c:v>116</c:v>
                </c:pt>
                <c:pt idx="1764">
                  <c:v>113</c:v>
                </c:pt>
                <c:pt idx="1765">
                  <c:v>114</c:v>
                </c:pt>
                <c:pt idx="1766">
                  <c:v>117</c:v>
                </c:pt>
                <c:pt idx="1767">
                  <c:v>117</c:v>
                </c:pt>
                <c:pt idx="1768">
                  <c:v>117</c:v>
                </c:pt>
                <c:pt idx="1769">
                  <c:v>116</c:v>
                </c:pt>
                <c:pt idx="1770">
                  <c:v>116</c:v>
                </c:pt>
                <c:pt idx="1771">
                  <c:v>113</c:v>
                </c:pt>
                <c:pt idx="1772">
                  <c:v>116</c:v>
                </c:pt>
                <c:pt idx="1773">
                  <c:v>115</c:v>
                </c:pt>
                <c:pt idx="1774">
                  <c:v>115</c:v>
                </c:pt>
                <c:pt idx="1775">
                  <c:v>116</c:v>
                </c:pt>
                <c:pt idx="1776">
                  <c:v>116</c:v>
                </c:pt>
                <c:pt idx="1777">
                  <c:v>116</c:v>
                </c:pt>
                <c:pt idx="1778">
                  <c:v>117</c:v>
                </c:pt>
                <c:pt idx="1779">
                  <c:v>114</c:v>
                </c:pt>
                <c:pt idx="1780">
                  <c:v>115</c:v>
                </c:pt>
                <c:pt idx="1781">
                  <c:v>114</c:v>
                </c:pt>
                <c:pt idx="1782">
                  <c:v>114</c:v>
                </c:pt>
                <c:pt idx="1783">
                  <c:v>115</c:v>
                </c:pt>
                <c:pt idx="1784">
                  <c:v>112</c:v>
                </c:pt>
                <c:pt idx="1785">
                  <c:v>112</c:v>
                </c:pt>
                <c:pt idx="1786">
                  <c:v>111</c:v>
                </c:pt>
                <c:pt idx="1787">
                  <c:v>112</c:v>
                </c:pt>
                <c:pt idx="1788">
                  <c:v>115</c:v>
                </c:pt>
                <c:pt idx="1789">
                  <c:v>114</c:v>
                </c:pt>
                <c:pt idx="1790">
                  <c:v>116</c:v>
                </c:pt>
                <c:pt idx="1791">
                  <c:v>117</c:v>
                </c:pt>
                <c:pt idx="1792">
                  <c:v>119</c:v>
                </c:pt>
                <c:pt idx="1793">
                  <c:v>122</c:v>
                </c:pt>
                <c:pt idx="1794">
                  <c:v>122</c:v>
                </c:pt>
                <c:pt idx="1795">
                  <c:v>123</c:v>
                </c:pt>
                <c:pt idx="1796">
                  <c:v>123</c:v>
                </c:pt>
                <c:pt idx="1797">
                  <c:v>123</c:v>
                </c:pt>
                <c:pt idx="1798">
                  <c:v>122</c:v>
                </c:pt>
                <c:pt idx="1799">
                  <c:v>122</c:v>
                </c:pt>
                <c:pt idx="1800">
                  <c:v>125</c:v>
                </c:pt>
                <c:pt idx="1801">
                  <c:v>127</c:v>
                </c:pt>
                <c:pt idx="1802">
                  <c:v>126</c:v>
                </c:pt>
                <c:pt idx="1803">
                  <c:v>127</c:v>
                </c:pt>
                <c:pt idx="1804">
                  <c:v>130</c:v>
                </c:pt>
                <c:pt idx="1805">
                  <c:v>129</c:v>
                </c:pt>
                <c:pt idx="1806">
                  <c:v>129</c:v>
                </c:pt>
                <c:pt idx="1807">
                  <c:v>130</c:v>
                </c:pt>
                <c:pt idx="1808">
                  <c:v>130</c:v>
                </c:pt>
                <c:pt idx="1809">
                  <c:v>130</c:v>
                </c:pt>
                <c:pt idx="1810">
                  <c:v>128</c:v>
                </c:pt>
                <c:pt idx="1811">
                  <c:v>130</c:v>
                </c:pt>
                <c:pt idx="1812">
                  <c:v>130</c:v>
                </c:pt>
                <c:pt idx="1813">
                  <c:v>130</c:v>
                </c:pt>
                <c:pt idx="1814">
                  <c:v>133</c:v>
                </c:pt>
                <c:pt idx="1815">
                  <c:v>133</c:v>
                </c:pt>
                <c:pt idx="1816">
                  <c:v>131</c:v>
                </c:pt>
                <c:pt idx="1817">
                  <c:v>129</c:v>
                </c:pt>
                <c:pt idx="1818">
                  <c:v>126</c:v>
                </c:pt>
                <c:pt idx="1819">
                  <c:v>126</c:v>
                </c:pt>
                <c:pt idx="1820">
                  <c:v>127</c:v>
                </c:pt>
                <c:pt idx="1821">
                  <c:v>125</c:v>
                </c:pt>
                <c:pt idx="1822">
                  <c:v>125</c:v>
                </c:pt>
                <c:pt idx="1823">
                  <c:v>130</c:v>
                </c:pt>
                <c:pt idx="1824">
                  <c:v>130</c:v>
                </c:pt>
                <c:pt idx="1825">
                  <c:v>131</c:v>
                </c:pt>
                <c:pt idx="1826">
                  <c:v>131</c:v>
                </c:pt>
                <c:pt idx="1827">
                  <c:v>131</c:v>
                </c:pt>
                <c:pt idx="1828">
                  <c:v>131</c:v>
                </c:pt>
                <c:pt idx="1829">
                  <c:v>131</c:v>
                </c:pt>
                <c:pt idx="1830">
                  <c:v>132</c:v>
                </c:pt>
                <c:pt idx="1831">
                  <c:v>132</c:v>
                </c:pt>
                <c:pt idx="1832">
                  <c:v>131</c:v>
                </c:pt>
                <c:pt idx="1833">
                  <c:v>130</c:v>
                </c:pt>
                <c:pt idx="1834">
                  <c:v>131</c:v>
                </c:pt>
                <c:pt idx="1835">
                  <c:v>131</c:v>
                </c:pt>
                <c:pt idx="1836">
                  <c:v>132</c:v>
                </c:pt>
                <c:pt idx="1837">
                  <c:v>132</c:v>
                </c:pt>
                <c:pt idx="1838">
                  <c:v>127</c:v>
                </c:pt>
                <c:pt idx="1839">
                  <c:v>126</c:v>
                </c:pt>
                <c:pt idx="1840">
                  <c:v>122</c:v>
                </c:pt>
                <c:pt idx="1841">
                  <c:v>118</c:v>
                </c:pt>
                <c:pt idx="1842">
                  <c:v>116</c:v>
                </c:pt>
                <c:pt idx="1843">
                  <c:v>116</c:v>
                </c:pt>
                <c:pt idx="1844">
                  <c:v>116</c:v>
                </c:pt>
                <c:pt idx="1845">
                  <c:v>119</c:v>
                </c:pt>
                <c:pt idx="1846">
                  <c:v>121</c:v>
                </c:pt>
                <c:pt idx="1847">
                  <c:v>122</c:v>
                </c:pt>
                <c:pt idx="1848">
                  <c:v>122</c:v>
                </c:pt>
                <c:pt idx="1849">
                  <c:v>123</c:v>
                </c:pt>
                <c:pt idx="1850">
                  <c:v>125</c:v>
                </c:pt>
                <c:pt idx="1851">
                  <c:v>124</c:v>
                </c:pt>
                <c:pt idx="1852">
                  <c:v>124</c:v>
                </c:pt>
                <c:pt idx="1853">
                  <c:v>128</c:v>
                </c:pt>
                <c:pt idx="1854">
                  <c:v>129</c:v>
                </c:pt>
                <c:pt idx="1855">
                  <c:v>130</c:v>
                </c:pt>
                <c:pt idx="1856">
                  <c:v>132</c:v>
                </c:pt>
                <c:pt idx="1857">
                  <c:v>133</c:v>
                </c:pt>
                <c:pt idx="1858">
                  <c:v>134</c:v>
                </c:pt>
                <c:pt idx="1859">
                  <c:v>133</c:v>
                </c:pt>
                <c:pt idx="1860">
                  <c:v>135</c:v>
                </c:pt>
                <c:pt idx="1861">
                  <c:v>134</c:v>
                </c:pt>
                <c:pt idx="1862">
                  <c:v>134</c:v>
                </c:pt>
                <c:pt idx="1863">
                  <c:v>132</c:v>
                </c:pt>
                <c:pt idx="1864">
                  <c:v>130</c:v>
                </c:pt>
                <c:pt idx="1865">
                  <c:v>130</c:v>
                </c:pt>
                <c:pt idx="1866">
                  <c:v>129</c:v>
                </c:pt>
                <c:pt idx="1867">
                  <c:v>128</c:v>
                </c:pt>
                <c:pt idx="1868">
                  <c:v>128</c:v>
                </c:pt>
                <c:pt idx="1869">
                  <c:v>127</c:v>
                </c:pt>
                <c:pt idx="1870">
                  <c:v>127</c:v>
                </c:pt>
                <c:pt idx="1871">
                  <c:v>129</c:v>
                </c:pt>
                <c:pt idx="1872">
                  <c:v>130</c:v>
                </c:pt>
                <c:pt idx="1873">
                  <c:v>129</c:v>
                </c:pt>
                <c:pt idx="1874">
                  <c:v>131</c:v>
                </c:pt>
                <c:pt idx="1875">
                  <c:v>131</c:v>
                </c:pt>
                <c:pt idx="1876">
                  <c:v>129</c:v>
                </c:pt>
                <c:pt idx="1877">
                  <c:v>131</c:v>
                </c:pt>
                <c:pt idx="1878">
                  <c:v>130</c:v>
                </c:pt>
                <c:pt idx="1879">
                  <c:v>129</c:v>
                </c:pt>
                <c:pt idx="1880">
                  <c:v>128</c:v>
                </c:pt>
                <c:pt idx="1881">
                  <c:v>128</c:v>
                </c:pt>
                <c:pt idx="1882">
                  <c:v>126</c:v>
                </c:pt>
                <c:pt idx="1883">
                  <c:v>127</c:v>
                </c:pt>
                <c:pt idx="1884">
                  <c:v>127</c:v>
                </c:pt>
                <c:pt idx="1885">
                  <c:v>129</c:v>
                </c:pt>
                <c:pt idx="1886">
                  <c:v>128</c:v>
                </c:pt>
                <c:pt idx="1887">
                  <c:v>129</c:v>
                </c:pt>
                <c:pt idx="1888">
                  <c:v>129</c:v>
                </c:pt>
                <c:pt idx="1889">
                  <c:v>130</c:v>
                </c:pt>
                <c:pt idx="1890">
                  <c:v>131</c:v>
                </c:pt>
                <c:pt idx="1891">
                  <c:v>128</c:v>
                </c:pt>
                <c:pt idx="1892">
                  <c:v>128</c:v>
                </c:pt>
                <c:pt idx="1893">
                  <c:v>127</c:v>
                </c:pt>
                <c:pt idx="1894">
                  <c:v>128</c:v>
                </c:pt>
                <c:pt idx="1895">
                  <c:v>127</c:v>
                </c:pt>
                <c:pt idx="1896">
                  <c:v>127</c:v>
                </c:pt>
                <c:pt idx="1897">
                  <c:v>127</c:v>
                </c:pt>
                <c:pt idx="1898">
                  <c:v>127</c:v>
                </c:pt>
                <c:pt idx="1899">
                  <c:v>129</c:v>
                </c:pt>
                <c:pt idx="1900">
                  <c:v>129</c:v>
                </c:pt>
                <c:pt idx="1901">
                  <c:v>128</c:v>
                </c:pt>
                <c:pt idx="1902">
                  <c:v>132</c:v>
                </c:pt>
                <c:pt idx="1903">
                  <c:v>132</c:v>
                </c:pt>
                <c:pt idx="1904">
                  <c:v>133</c:v>
                </c:pt>
                <c:pt idx="1905">
                  <c:v>133</c:v>
                </c:pt>
                <c:pt idx="1906">
                  <c:v>133</c:v>
                </c:pt>
                <c:pt idx="1907">
                  <c:v>133</c:v>
                </c:pt>
                <c:pt idx="1908">
                  <c:v>134</c:v>
                </c:pt>
                <c:pt idx="1909">
                  <c:v>133</c:v>
                </c:pt>
                <c:pt idx="1910">
                  <c:v>131</c:v>
                </c:pt>
                <c:pt idx="1911">
                  <c:v>132</c:v>
                </c:pt>
                <c:pt idx="1912">
                  <c:v>134</c:v>
                </c:pt>
                <c:pt idx="1913">
                  <c:v>135</c:v>
                </c:pt>
                <c:pt idx="1914">
                  <c:v>136</c:v>
                </c:pt>
                <c:pt idx="1915">
                  <c:v>136</c:v>
                </c:pt>
                <c:pt idx="1916">
                  <c:v>137</c:v>
                </c:pt>
                <c:pt idx="1917">
                  <c:v>138</c:v>
                </c:pt>
                <c:pt idx="1918">
                  <c:v>138</c:v>
                </c:pt>
                <c:pt idx="1919">
                  <c:v>138</c:v>
                </c:pt>
                <c:pt idx="1920">
                  <c:v>140</c:v>
                </c:pt>
                <c:pt idx="1921">
                  <c:v>140</c:v>
                </c:pt>
                <c:pt idx="1922">
                  <c:v>140</c:v>
                </c:pt>
                <c:pt idx="1923">
                  <c:v>138</c:v>
                </c:pt>
                <c:pt idx="1924">
                  <c:v>137</c:v>
                </c:pt>
                <c:pt idx="1925">
                  <c:v>136</c:v>
                </c:pt>
                <c:pt idx="1926">
                  <c:v>136</c:v>
                </c:pt>
                <c:pt idx="1927">
                  <c:v>137</c:v>
                </c:pt>
                <c:pt idx="1928">
                  <c:v>137</c:v>
                </c:pt>
                <c:pt idx="1929">
                  <c:v>137</c:v>
                </c:pt>
                <c:pt idx="1930">
                  <c:v>137</c:v>
                </c:pt>
                <c:pt idx="1931">
                  <c:v>137</c:v>
                </c:pt>
                <c:pt idx="1932">
                  <c:v>137</c:v>
                </c:pt>
                <c:pt idx="1933">
                  <c:v>137</c:v>
                </c:pt>
                <c:pt idx="1934">
                  <c:v>137</c:v>
                </c:pt>
                <c:pt idx="1935">
                  <c:v>137</c:v>
                </c:pt>
                <c:pt idx="1936">
                  <c:v>135</c:v>
                </c:pt>
                <c:pt idx="1937">
                  <c:v>136</c:v>
                </c:pt>
                <c:pt idx="1938">
                  <c:v>136</c:v>
                </c:pt>
                <c:pt idx="1939">
                  <c:v>136</c:v>
                </c:pt>
                <c:pt idx="1940">
                  <c:v>136</c:v>
                </c:pt>
                <c:pt idx="1941">
                  <c:v>137</c:v>
                </c:pt>
                <c:pt idx="1942">
                  <c:v>137</c:v>
                </c:pt>
                <c:pt idx="1943">
                  <c:v>135</c:v>
                </c:pt>
                <c:pt idx="1944">
                  <c:v>133</c:v>
                </c:pt>
                <c:pt idx="1945">
                  <c:v>135</c:v>
                </c:pt>
                <c:pt idx="1946">
                  <c:v>135</c:v>
                </c:pt>
                <c:pt idx="1947">
                  <c:v>136</c:v>
                </c:pt>
                <c:pt idx="1948">
                  <c:v>136</c:v>
                </c:pt>
                <c:pt idx="1949">
                  <c:v>135</c:v>
                </c:pt>
                <c:pt idx="1950">
                  <c:v>135</c:v>
                </c:pt>
                <c:pt idx="1951">
                  <c:v>134</c:v>
                </c:pt>
                <c:pt idx="1952">
                  <c:v>133</c:v>
                </c:pt>
                <c:pt idx="1953">
                  <c:v>135</c:v>
                </c:pt>
                <c:pt idx="1954">
                  <c:v>137</c:v>
                </c:pt>
                <c:pt idx="1955">
                  <c:v>136</c:v>
                </c:pt>
                <c:pt idx="1956">
                  <c:v>136</c:v>
                </c:pt>
                <c:pt idx="1957">
                  <c:v>138</c:v>
                </c:pt>
                <c:pt idx="1958">
                  <c:v>138</c:v>
                </c:pt>
                <c:pt idx="1959">
                  <c:v>137</c:v>
                </c:pt>
                <c:pt idx="1960">
                  <c:v>139</c:v>
                </c:pt>
                <c:pt idx="1961">
                  <c:v>138</c:v>
                </c:pt>
                <c:pt idx="1962">
                  <c:v>139</c:v>
                </c:pt>
                <c:pt idx="1963">
                  <c:v>139</c:v>
                </c:pt>
                <c:pt idx="1964">
                  <c:v>141</c:v>
                </c:pt>
                <c:pt idx="1965">
                  <c:v>140</c:v>
                </c:pt>
                <c:pt idx="1966">
                  <c:v>138</c:v>
                </c:pt>
                <c:pt idx="1967">
                  <c:v>137</c:v>
                </c:pt>
                <c:pt idx="1968">
                  <c:v>136</c:v>
                </c:pt>
                <c:pt idx="1969">
                  <c:v>136</c:v>
                </c:pt>
                <c:pt idx="1970">
                  <c:v>139</c:v>
                </c:pt>
                <c:pt idx="1971">
                  <c:v>139</c:v>
                </c:pt>
                <c:pt idx="1972">
                  <c:v>138</c:v>
                </c:pt>
                <c:pt idx="1973">
                  <c:v>137</c:v>
                </c:pt>
                <c:pt idx="1974">
                  <c:v>136</c:v>
                </c:pt>
                <c:pt idx="1975">
                  <c:v>136</c:v>
                </c:pt>
                <c:pt idx="1976">
                  <c:v>144</c:v>
                </c:pt>
                <c:pt idx="1977">
                  <c:v>147</c:v>
                </c:pt>
                <c:pt idx="1978">
                  <c:v>147</c:v>
                </c:pt>
                <c:pt idx="1979">
                  <c:v>147</c:v>
                </c:pt>
                <c:pt idx="1980">
                  <c:v>146</c:v>
                </c:pt>
                <c:pt idx="1981">
                  <c:v>145</c:v>
                </c:pt>
                <c:pt idx="1982">
                  <c:v>146</c:v>
                </c:pt>
                <c:pt idx="1983">
                  <c:v>145</c:v>
                </c:pt>
                <c:pt idx="1984">
                  <c:v>145</c:v>
                </c:pt>
                <c:pt idx="1985">
                  <c:v>142</c:v>
                </c:pt>
                <c:pt idx="1986">
                  <c:v>141</c:v>
                </c:pt>
                <c:pt idx="1987">
                  <c:v>140</c:v>
                </c:pt>
                <c:pt idx="1988">
                  <c:v>143</c:v>
                </c:pt>
                <c:pt idx="1989">
                  <c:v>143</c:v>
                </c:pt>
                <c:pt idx="1990">
                  <c:v>144</c:v>
                </c:pt>
                <c:pt idx="1991">
                  <c:v>144</c:v>
                </c:pt>
                <c:pt idx="1992">
                  <c:v>145</c:v>
                </c:pt>
                <c:pt idx="1993">
                  <c:v>145</c:v>
                </c:pt>
                <c:pt idx="1994">
                  <c:v>144</c:v>
                </c:pt>
                <c:pt idx="1995">
                  <c:v>143</c:v>
                </c:pt>
                <c:pt idx="1996">
                  <c:v>142</c:v>
                </c:pt>
                <c:pt idx="1997">
                  <c:v>145</c:v>
                </c:pt>
                <c:pt idx="1998">
                  <c:v>146</c:v>
                </c:pt>
                <c:pt idx="1999">
                  <c:v>147</c:v>
                </c:pt>
                <c:pt idx="2000">
                  <c:v>148</c:v>
                </c:pt>
                <c:pt idx="2001">
                  <c:v>148</c:v>
                </c:pt>
                <c:pt idx="2002">
                  <c:v>150</c:v>
                </c:pt>
                <c:pt idx="2003">
                  <c:v>148</c:v>
                </c:pt>
                <c:pt idx="2004">
                  <c:v>147</c:v>
                </c:pt>
                <c:pt idx="2005">
                  <c:v>149</c:v>
                </c:pt>
                <c:pt idx="2006">
                  <c:v>152</c:v>
                </c:pt>
                <c:pt idx="2007">
                  <c:v>153</c:v>
                </c:pt>
                <c:pt idx="2008">
                  <c:v>153</c:v>
                </c:pt>
                <c:pt idx="2009">
                  <c:v>152</c:v>
                </c:pt>
                <c:pt idx="2010">
                  <c:v>154</c:v>
                </c:pt>
                <c:pt idx="2011">
                  <c:v>155</c:v>
                </c:pt>
                <c:pt idx="2012">
                  <c:v>156</c:v>
                </c:pt>
                <c:pt idx="2013">
                  <c:v>154</c:v>
                </c:pt>
                <c:pt idx="2014">
                  <c:v>155</c:v>
                </c:pt>
                <c:pt idx="2015">
                  <c:v>155</c:v>
                </c:pt>
                <c:pt idx="2016">
                  <c:v>155</c:v>
                </c:pt>
                <c:pt idx="2017">
                  <c:v>153</c:v>
                </c:pt>
                <c:pt idx="2018">
                  <c:v>152</c:v>
                </c:pt>
                <c:pt idx="2019">
                  <c:v>151</c:v>
                </c:pt>
                <c:pt idx="2020">
                  <c:v>151</c:v>
                </c:pt>
                <c:pt idx="2021">
                  <c:v>152</c:v>
                </c:pt>
                <c:pt idx="2022">
                  <c:v>149</c:v>
                </c:pt>
                <c:pt idx="2023">
                  <c:v>152</c:v>
                </c:pt>
                <c:pt idx="2024">
                  <c:v>151</c:v>
                </c:pt>
                <c:pt idx="2025">
                  <c:v>152</c:v>
                </c:pt>
                <c:pt idx="2026">
                  <c:v>151</c:v>
                </c:pt>
                <c:pt idx="2027">
                  <c:v>152</c:v>
                </c:pt>
                <c:pt idx="2028">
                  <c:v>154</c:v>
                </c:pt>
                <c:pt idx="2029">
                  <c:v>155</c:v>
                </c:pt>
                <c:pt idx="2030">
                  <c:v>157</c:v>
                </c:pt>
                <c:pt idx="2031">
                  <c:v>160</c:v>
                </c:pt>
                <c:pt idx="2032">
                  <c:v>161</c:v>
                </c:pt>
                <c:pt idx="2033">
                  <c:v>161</c:v>
                </c:pt>
                <c:pt idx="2034">
                  <c:v>162</c:v>
                </c:pt>
                <c:pt idx="2035">
                  <c:v>162</c:v>
                </c:pt>
                <c:pt idx="2036">
                  <c:v>163</c:v>
                </c:pt>
                <c:pt idx="2037">
                  <c:v>163</c:v>
                </c:pt>
                <c:pt idx="2038">
                  <c:v>163</c:v>
                </c:pt>
                <c:pt idx="2039">
                  <c:v>165</c:v>
                </c:pt>
                <c:pt idx="2040">
                  <c:v>165</c:v>
                </c:pt>
                <c:pt idx="2041">
                  <c:v>167</c:v>
                </c:pt>
                <c:pt idx="2042">
                  <c:v>166</c:v>
                </c:pt>
                <c:pt idx="2043">
                  <c:v>165</c:v>
                </c:pt>
                <c:pt idx="2044">
                  <c:v>165</c:v>
                </c:pt>
                <c:pt idx="2045">
                  <c:v>165</c:v>
                </c:pt>
                <c:pt idx="2046">
                  <c:v>165</c:v>
                </c:pt>
                <c:pt idx="2047">
                  <c:v>163</c:v>
                </c:pt>
                <c:pt idx="2048">
                  <c:v>163</c:v>
                </c:pt>
                <c:pt idx="2049">
                  <c:v>166</c:v>
                </c:pt>
                <c:pt idx="2050">
                  <c:v>166</c:v>
                </c:pt>
                <c:pt idx="2051">
                  <c:v>165</c:v>
                </c:pt>
                <c:pt idx="2052">
                  <c:v>165</c:v>
                </c:pt>
                <c:pt idx="2053">
                  <c:v>168</c:v>
                </c:pt>
                <c:pt idx="2054">
                  <c:v>168</c:v>
                </c:pt>
                <c:pt idx="2055">
                  <c:v>172</c:v>
                </c:pt>
                <c:pt idx="2056">
                  <c:v>171</c:v>
                </c:pt>
                <c:pt idx="2057">
                  <c:v>168</c:v>
                </c:pt>
                <c:pt idx="2058">
                  <c:v>168</c:v>
                </c:pt>
                <c:pt idx="2059">
                  <c:v>169</c:v>
                </c:pt>
                <c:pt idx="2060">
                  <c:v>173</c:v>
                </c:pt>
                <c:pt idx="2061">
                  <c:v>173</c:v>
                </c:pt>
                <c:pt idx="2062">
                  <c:v>174</c:v>
                </c:pt>
                <c:pt idx="2063">
                  <c:v>174</c:v>
                </c:pt>
                <c:pt idx="2064">
                  <c:v>171</c:v>
                </c:pt>
                <c:pt idx="2065">
                  <c:v>171</c:v>
                </c:pt>
                <c:pt idx="2066">
                  <c:v>173</c:v>
                </c:pt>
                <c:pt idx="2067">
                  <c:v>173</c:v>
                </c:pt>
                <c:pt idx="2068">
                  <c:v>173</c:v>
                </c:pt>
                <c:pt idx="2069">
                  <c:v>173</c:v>
                </c:pt>
                <c:pt idx="2070">
                  <c:v>177</c:v>
                </c:pt>
                <c:pt idx="2071">
                  <c:v>176</c:v>
                </c:pt>
                <c:pt idx="2072">
                  <c:v>177</c:v>
                </c:pt>
                <c:pt idx="2073">
                  <c:v>178</c:v>
                </c:pt>
                <c:pt idx="2074">
                  <c:v>176</c:v>
                </c:pt>
                <c:pt idx="2075">
                  <c:v>176</c:v>
                </c:pt>
                <c:pt idx="2076">
                  <c:v>173</c:v>
                </c:pt>
                <c:pt idx="2077">
                  <c:v>172</c:v>
                </c:pt>
                <c:pt idx="2078">
                  <c:v>172</c:v>
                </c:pt>
                <c:pt idx="2079">
                  <c:v>174</c:v>
                </c:pt>
                <c:pt idx="2080">
                  <c:v>176</c:v>
                </c:pt>
                <c:pt idx="2081">
                  <c:v>176</c:v>
                </c:pt>
                <c:pt idx="2082">
                  <c:v>176</c:v>
                </c:pt>
                <c:pt idx="2083">
                  <c:v>176</c:v>
                </c:pt>
                <c:pt idx="2084">
                  <c:v>176</c:v>
                </c:pt>
                <c:pt idx="2085">
                  <c:v>175</c:v>
                </c:pt>
                <c:pt idx="2086">
                  <c:v>175</c:v>
                </c:pt>
                <c:pt idx="2087">
                  <c:v>176</c:v>
                </c:pt>
                <c:pt idx="2088">
                  <c:v>175</c:v>
                </c:pt>
                <c:pt idx="2089">
                  <c:v>177</c:v>
                </c:pt>
                <c:pt idx="2090">
                  <c:v>178</c:v>
                </c:pt>
                <c:pt idx="2091">
                  <c:v>174</c:v>
                </c:pt>
                <c:pt idx="2092">
                  <c:v>174</c:v>
                </c:pt>
                <c:pt idx="2093">
                  <c:v>172</c:v>
                </c:pt>
                <c:pt idx="2094">
                  <c:v>172</c:v>
                </c:pt>
                <c:pt idx="2095">
                  <c:v>174</c:v>
                </c:pt>
                <c:pt idx="2096">
                  <c:v>173</c:v>
                </c:pt>
                <c:pt idx="2097">
                  <c:v>172</c:v>
                </c:pt>
                <c:pt idx="2098">
                  <c:v>171</c:v>
                </c:pt>
                <c:pt idx="2099">
                  <c:v>172</c:v>
                </c:pt>
                <c:pt idx="2100">
                  <c:v>173</c:v>
                </c:pt>
                <c:pt idx="2101">
                  <c:v>172</c:v>
                </c:pt>
                <c:pt idx="2102">
                  <c:v>173</c:v>
                </c:pt>
                <c:pt idx="2103">
                  <c:v>174</c:v>
                </c:pt>
                <c:pt idx="2104">
                  <c:v>181</c:v>
                </c:pt>
                <c:pt idx="2105">
                  <c:v>182</c:v>
                </c:pt>
                <c:pt idx="2106">
                  <c:v>183</c:v>
                </c:pt>
                <c:pt idx="2107">
                  <c:v>185</c:v>
                </c:pt>
                <c:pt idx="2108">
                  <c:v>184</c:v>
                </c:pt>
                <c:pt idx="2109">
                  <c:v>184</c:v>
                </c:pt>
                <c:pt idx="2110">
                  <c:v>186</c:v>
                </c:pt>
                <c:pt idx="2111">
                  <c:v>186</c:v>
                </c:pt>
                <c:pt idx="2112">
                  <c:v>185</c:v>
                </c:pt>
                <c:pt idx="2113">
                  <c:v>187</c:v>
                </c:pt>
                <c:pt idx="2114">
                  <c:v>186</c:v>
                </c:pt>
                <c:pt idx="2115">
                  <c:v>184</c:v>
                </c:pt>
                <c:pt idx="2116">
                  <c:v>184</c:v>
                </c:pt>
                <c:pt idx="2117">
                  <c:v>183</c:v>
                </c:pt>
                <c:pt idx="2118">
                  <c:v>183</c:v>
                </c:pt>
                <c:pt idx="2119">
                  <c:v>183</c:v>
                </c:pt>
                <c:pt idx="2120">
                  <c:v>184</c:v>
                </c:pt>
                <c:pt idx="2121">
                  <c:v>184</c:v>
                </c:pt>
                <c:pt idx="2122">
                  <c:v>182</c:v>
                </c:pt>
                <c:pt idx="2123">
                  <c:v>183</c:v>
                </c:pt>
                <c:pt idx="2124">
                  <c:v>182</c:v>
                </c:pt>
                <c:pt idx="2125">
                  <c:v>184</c:v>
                </c:pt>
                <c:pt idx="2126">
                  <c:v>184</c:v>
                </c:pt>
                <c:pt idx="2127">
                  <c:v>186</c:v>
                </c:pt>
                <c:pt idx="2128">
                  <c:v>185</c:v>
                </c:pt>
                <c:pt idx="2129">
                  <c:v>185</c:v>
                </c:pt>
                <c:pt idx="2130">
                  <c:v>184</c:v>
                </c:pt>
                <c:pt idx="2131">
                  <c:v>185</c:v>
                </c:pt>
                <c:pt idx="2132">
                  <c:v>185</c:v>
                </c:pt>
                <c:pt idx="2133">
                  <c:v>187</c:v>
                </c:pt>
                <c:pt idx="2134">
                  <c:v>187</c:v>
                </c:pt>
                <c:pt idx="2135">
                  <c:v>187</c:v>
                </c:pt>
                <c:pt idx="2136">
                  <c:v>186</c:v>
                </c:pt>
                <c:pt idx="2137">
                  <c:v>184</c:v>
                </c:pt>
                <c:pt idx="2138">
                  <c:v>186</c:v>
                </c:pt>
                <c:pt idx="2139">
                  <c:v>188</c:v>
                </c:pt>
                <c:pt idx="2140">
                  <c:v>189</c:v>
                </c:pt>
                <c:pt idx="2141">
                  <c:v>189</c:v>
                </c:pt>
                <c:pt idx="2142">
                  <c:v>189</c:v>
                </c:pt>
                <c:pt idx="2143">
                  <c:v>190</c:v>
                </c:pt>
                <c:pt idx="2144">
                  <c:v>193</c:v>
                </c:pt>
                <c:pt idx="2145">
                  <c:v>193</c:v>
                </c:pt>
                <c:pt idx="2146">
                  <c:v>193</c:v>
                </c:pt>
                <c:pt idx="2147">
                  <c:v>193</c:v>
                </c:pt>
                <c:pt idx="2148">
                  <c:v>191</c:v>
                </c:pt>
                <c:pt idx="2149">
                  <c:v>186</c:v>
                </c:pt>
                <c:pt idx="2150">
                  <c:v>186</c:v>
                </c:pt>
                <c:pt idx="2151">
                  <c:v>187</c:v>
                </c:pt>
                <c:pt idx="2152">
                  <c:v>186</c:v>
                </c:pt>
                <c:pt idx="2153">
                  <c:v>185</c:v>
                </c:pt>
                <c:pt idx="2154">
                  <c:v>183</c:v>
                </c:pt>
                <c:pt idx="2155">
                  <c:v>182</c:v>
                </c:pt>
                <c:pt idx="2156">
                  <c:v>181</c:v>
                </c:pt>
                <c:pt idx="2157">
                  <c:v>180</c:v>
                </c:pt>
                <c:pt idx="2158">
                  <c:v>179</c:v>
                </c:pt>
                <c:pt idx="2159">
                  <c:v>180</c:v>
                </c:pt>
                <c:pt idx="2160">
                  <c:v>179</c:v>
                </c:pt>
                <c:pt idx="2161">
                  <c:v>177</c:v>
                </c:pt>
                <c:pt idx="2162">
                  <c:v>176</c:v>
                </c:pt>
                <c:pt idx="2163">
                  <c:v>177</c:v>
                </c:pt>
                <c:pt idx="2164">
                  <c:v>177</c:v>
                </c:pt>
                <c:pt idx="2165">
                  <c:v>177</c:v>
                </c:pt>
                <c:pt idx="2166">
                  <c:v>176</c:v>
                </c:pt>
                <c:pt idx="2167">
                  <c:v>175</c:v>
                </c:pt>
                <c:pt idx="2168">
                  <c:v>176</c:v>
                </c:pt>
                <c:pt idx="2169">
                  <c:v>175</c:v>
                </c:pt>
                <c:pt idx="2170">
                  <c:v>174</c:v>
                </c:pt>
                <c:pt idx="2171">
                  <c:v>172</c:v>
                </c:pt>
                <c:pt idx="2172">
                  <c:v>172</c:v>
                </c:pt>
                <c:pt idx="2173">
                  <c:v>171</c:v>
                </c:pt>
                <c:pt idx="2174">
                  <c:v>171</c:v>
                </c:pt>
                <c:pt idx="2175">
                  <c:v>170</c:v>
                </c:pt>
                <c:pt idx="2176">
                  <c:v>170</c:v>
                </c:pt>
                <c:pt idx="2177">
                  <c:v>169</c:v>
                </c:pt>
                <c:pt idx="2178">
                  <c:v>170</c:v>
                </c:pt>
                <c:pt idx="2179">
                  <c:v>173</c:v>
                </c:pt>
                <c:pt idx="2180">
                  <c:v>176</c:v>
                </c:pt>
                <c:pt idx="2181">
                  <c:v>176</c:v>
                </c:pt>
                <c:pt idx="2182">
                  <c:v>178</c:v>
                </c:pt>
                <c:pt idx="2183">
                  <c:v>177</c:v>
                </c:pt>
                <c:pt idx="2184">
                  <c:v>177</c:v>
                </c:pt>
                <c:pt idx="2185">
                  <c:v>177</c:v>
                </c:pt>
                <c:pt idx="2186">
                  <c:v>177</c:v>
                </c:pt>
                <c:pt idx="2187">
                  <c:v>177</c:v>
                </c:pt>
                <c:pt idx="2188">
                  <c:v>177</c:v>
                </c:pt>
                <c:pt idx="2189">
                  <c:v>176</c:v>
                </c:pt>
                <c:pt idx="2190">
                  <c:v>176</c:v>
                </c:pt>
                <c:pt idx="2191">
                  <c:v>176</c:v>
                </c:pt>
                <c:pt idx="2192">
                  <c:v>176</c:v>
                </c:pt>
                <c:pt idx="2193">
                  <c:v>174</c:v>
                </c:pt>
                <c:pt idx="2194">
                  <c:v>175</c:v>
                </c:pt>
                <c:pt idx="2195">
                  <c:v>177</c:v>
                </c:pt>
                <c:pt idx="2196">
                  <c:v>177</c:v>
                </c:pt>
                <c:pt idx="2197">
                  <c:v>178</c:v>
                </c:pt>
                <c:pt idx="2198">
                  <c:v>177</c:v>
                </c:pt>
                <c:pt idx="2199">
                  <c:v>177</c:v>
                </c:pt>
                <c:pt idx="2200">
                  <c:v>176</c:v>
                </c:pt>
                <c:pt idx="2201">
                  <c:v>177</c:v>
                </c:pt>
                <c:pt idx="2202">
                  <c:v>179</c:v>
                </c:pt>
                <c:pt idx="2203">
                  <c:v>180</c:v>
                </c:pt>
                <c:pt idx="2204">
                  <c:v>181</c:v>
                </c:pt>
                <c:pt idx="2205">
                  <c:v>181</c:v>
                </c:pt>
                <c:pt idx="2206">
                  <c:v>181</c:v>
                </c:pt>
                <c:pt idx="2207">
                  <c:v>180</c:v>
                </c:pt>
                <c:pt idx="2208">
                  <c:v>181</c:v>
                </c:pt>
                <c:pt idx="2209">
                  <c:v>182</c:v>
                </c:pt>
                <c:pt idx="2210">
                  <c:v>183</c:v>
                </c:pt>
                <c:pt idx="22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C6-4A80-9D56-4AC5EAF7D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6237247"/>
        <c:axId val="1866233407"/>
      </c:lineChart>
      <c:dateAx>
        <c:axId val="1866237247"/>
        <c:scaling>
          <c:orientation val="minMax"/>
          <c:min val="42736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66233407"/>
        <c:crosses val="autoZero"/>
        <c:auto val="1"/>
        <c:lblOffset val="100"/>
        <c:baseTimeUnit val="days"/>
        <c:majorUnit val="1"/>
        <c:majorTimeUnit val="years"/>
      </c:dateAx>
      <c:valAx>
        <c:axId val="186623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66237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Meðalfermetraverð eftir landshlutum</a:t>
            </a:r>
          </a:p>
        </c:rich>
      </c:tx>
      <c:layout>
        <c:manualLayout>
          <c:xMode val="edge"/>
          <c:yMode val="edge"/>
          <c:x val="9.5415573053368244E-3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meðalfermetraverð!$B$1</c:f>
              <c:strCache>
                <c:ptCount val="1"/>
                <c:pt idx="0">
                  <c:v>Höfuðborgarsvæðið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meðalfermetraverð!$A$122:$A$230</c:f>
              <c:numCache>
                <c:formatCode>m/d/yyyy</c:formatCode>
                <c:ptCount val="10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</c:numCache>
            </c:numRef>
          </c:cat>
          <c:val>
            <c:numRef>
              <c:f>meðalfermetraverð!$B$122:$B$230</c:f>
              <c:numCache>
                <c:formatCode>General</c:formatCode>
                <c:ptCount val="109"/>
                <c:pt idx="0">
                  <c:v>406806.67513161717</c:v>
                </c:pt>
                <c:pt idx="1">
                  <c:v>416543.78047217749</c:v>
                </c:pt>
                <c:pt idx="2">
                  <c:v>426802.22404874628</c:v>
                </c:pt>
                <c:pt idx="3">
                  <c:v>443482.50961556681</c:v>
                </c:pt>
                <c:pt idx="4">
                  <c:v>446962.82282471232</c:v>
                </c:pt>
                <c:pt idx="5">
                  <c:v>445299.03858120448</c:v>
                </c:pt>
                <c:pt idx="6">
                  <c:v>447446.55035736132</c:v>
                </c:pt>
                <c:pt idx="7">
                  <c:v>449380.39949449</c:v>
                </c:pt>
                <c:pt idx="8">
                  <c:v>465235.99896041228</c:v>
                </c:pt>
                <c:pt idx="9">
                  <c:v>449749.29914853099</c:v>
                </c:pt>
                <c:pt idx="10">
                  <c:v>446932.49779615871</c:v>
                </c:pt>
                <c:pt idx="11">
                  <c:v>452306.26668104308</c:v>
                </c:pt>
                <c:pt idx="12">
                  <c:v>449507.47669992439</c:v>
                </c:pt>
                <c:pt idx="13">
                  <c:v>461700.17438541912</c:v>
                </c:pt>
                <c:pt idx="14">
                  <c:v>467166.2270010896</c:v>
                </c:pt>
                <c:pt idx="15">
                  <c:v>458437.07158874918</c:v>
                </c:pt>
                <c:pt idx="16">
                  <c:v>466660.77786884498</c:v>
                </c:pt>
                <c:pt idx="17">
                  <c:v>462677.14808089379</c:v>
                </c:pt>
                <c:pt idx="18">
                  <c:v>464965.52924656589</c:v>
                </c:pt>
                <c:pt idx="19">
                  <c:v>469699.93255910039</c:v>
                </c:pt>
                <c:pt idx="20">
                  <c:v>481489.30638333102</c:v>
                </c:pt>
                <c:pt idx="21">
                  <c:v>472075.74798472523</c:v>
                </c:pt>
                <c:pt idx="22">
                  <c:v>484641.13834873971</c:v>
                </c:pt>
                <c:pt idx="23">
                  <c:v>475790.60043789499</c:v>
                </c:pt>
                <c:pt idx="24">
                  <c:v>476006.19597968168</c:v>
                </c:pt>
                <c:pt idx="25">
                  <c:v>473875.89429137122</c:v>
                </c:pt>
                <c:pt idx="26">
                  <c:v>483641.76809446752</c:v>
                </c:pt>
                <c:pt idx="27">
                  <c:v>475697.07682865812</c:v>
                </c:pt>
                <c:pt idx="28">
                  <c:v>484996.4252594164</c:v>
                </c:pt>
                <c:pt idx="29">
                  <c:v>488366.3450468955</c:v>
                </c:pt>
                <c:pt idx="30">
                  <c:v>486842.3687001887</c:v>
                </c:pt>
                <c:pt idx="31">
                  <c:v>493803.22419565829</c:v>
                </c:pt>
                <c:pt idx="32">
                  <c:v>498896.50392287481</c:v>
                </c:pt>
                <c:pt idx="33">
                  <c:v>492726.20518371311</c:v>
                </c:pt>
                <c:pt idx="34">
                  <c:v>480230.38247797452</c:v>
                </c:pt>
                <c:pt idx="35">
                  <c:v>495867.83782373893</c:v>
                </c:pt>
                <c:pt idx="36">
                  <c:v>513875.49057676649</c:v>
                </c:pt>
                <c:pt idx="37">
                  <c:v>502622.59535446402</c:v>
                </c:pt>
                <c:pt idx="38">
                  <c:v>507040.34662074968</c:v>
                </c:pt>
                <c:pt idx="39">
                  <c:v>497818.36272696842</c:v>
                </c:pt>
                <c:pt idx="40">
                  <c:v>513535.02291801298</c:v>
                </c:pt>
                <c:pt idx="41">
                  <c:v>506802.34084274498</c:v>
                </c:pt>
                <c:pt idx="42">
                  <c:v>514763.4148357723</c:v>
                </c:pt>
                <c:pt idx="43">
                  <c:v>520932.06016161467</c:v>
                </c:pt>
                <c:pt idx="44">
                  <c:v>524927.81391260854</c:v>
                </c:pt>
                <c:pt idx="45">
                  <c:v>535259.1822568269</c:v>
                </c:pt>
                <c:pt idx="46">
                  <c:v>539600.44026103872</c:v>
                </c:pt>
                <c:pt idx="47">
                  <c:v>539296.85301245039</c:v>
                </c:pt>
                <c:pt idx="48">
                  <c:v>532935.94557494821</c:v>
                </c:pt>
                <c:pt idx="49">
                  <c:v>561313.6955943061</c:v>
                </c:pt>
                <c:pt idx="50">
                  <c:v>572254.39893129957</c:v>
                </c:pt>
                <c:pt idx="51">
                  <c:v>576086.31577450421</c:v>
                </c:pt>
                <c:pt idx="52">
                  <c:v>575018.89438287064</c:v>
                </c:pt>
                <c:pt idx="53">
                  <c:v>598337.83226426272</c:v>
                </c:pt>
                <c:pt idx="54">
                  <c:v>596616.35085932468</c:v>
                </c:pt>
                <c:pt idx="55">
                  <c:v>607906.81680795539</c:v>
                </c:pt>
                <c:pt idx="56">
                  <c:v>610268.43381160428</c:v>
                </c:pt>
                <c:pt idx="57">
                  <c:v>620957.767826834</c:v>
                </c:pt>
                <c:pt idx="58">
                  <c:v>622533.13873647212</c:v>
                </c:pt>
                <c:pt idx="59">
                  <c:v>647112.45648590801</c:v>
                </c:pt>
                <c:pt idx="60">
                  <c:v>649602.47036904783</c:v>
                </c:pt>
                <c:pt idx="61">
                  <c:v>675564.80369438767</c:v>
                </c:pt>
                <c:pt idx="62">
                  <c:v>706296.35383968253</c:v>
                </c:pt>
                <c:pt idx="63">
                  <c:v>706596.78254712536</c:v>
                </c:pt>
                <c:pt idx="64">
                  <c:v>733627.85173616698</c:v>
                </c:pt>
                <c:pt idx="65">
                  <c:v>738051.86428085389</c:v>
                </c:pt>
                <c:pt idx="66">
                  <c:v>729343.28117311234</c:v>
                </c:pt>
                <c:pt idx="67">
                  <c:v>734583.44802006497</c:v>
                </c:pt>
                <c:pt idx="68">
                  <c:v>728861.12865551165</c:v>
                </c:pt>
                <c:pt idx="69">
                  <c:v>738349.46376054559</c:v>
                </c:pt>
                <c:pt idx="70">
                  <c:v>730788.78889679455</c:v>
                </c:pt>
                <c:pt idx="71">
                  <c:v>728831.66513835173</c:v>
                </c:pt>
                <c:pt idx="72">
                  <c:v>743982.32179643319</c:v>
                </c:pt>
                <c:pt idx="73">
                  <c:v>727963.85170429875</c:v>
                </c:pt>
                <c:pt idx="74">
                  <c:v>754432.68320103781</c:v>
                </c:pt>
                <c:pt idx="75">
                  <c:v>764940.21403090353</c:v>
                </c:pt>
                <c:pt idx="76">
                  <c:v>745308.10255780816</c:v>
                </c:pt>
                <c:pt idx="77">
                  <c:v>742470.73234472622</c:v>
                </c:pt>
                <c:pt idx="78">
                  <c:v>743622.0851580617</c:v>
                </c:pt>
                <c:pt idx="79">
                  <c:v>757584.75940382236</c:v>
                </c:pt>
                <c:pt idx="80">
                  <c:v>778811.86120357865</c:v>
                </c:pt>
                <c:pt idx="81">
                  <c:v>753989.03106489975</c:v>
                </c:pt>
                <c:pt idx="82">
                  <c:v>771569.42820211023</c:v>
                </c:pt>
                <c:pt idx="83">
                  <c:v>768119.24579450407</c:v>
                </c:pt>
                <c:pt idx="84">
                  <c:v>769304.60507255106</c:v>
                </c:pt>
                <c:pt idx="85">
                  <c:v>777393.09754994046</c:v>
                </c:pt>
                <c:pt idx="86">
                  <c:v>782662.1734037589</c:v>
                </c:pt>
                <c:pt idx="87">
                  <c:v>793881.26903454098</c:v>
                </c:pt>
                <c:pt idx="88">
                  <c:v>792528.61954506079</c:v>
                </c:pt>
                <c:pt idx="89">
                  <c:v>816433.11153563298</c:v>
                </c:pt>
                <c:pt idx="90">
                  <c:v>816074.51065747463</c:v>
                </c:pt>
                <c:pt idx="91">
                  <c:v>830440.8834335421</c:v>
                </c:pt>
                <c:pt idx="92">
                  <c:v>824703.67704945896</c:v>
                </c:pt>
                <c:pt idx="93">
                  <c:v>831986.07107902179</c:v>
                </c:pt>
                <c:pt idx="94">
                  <c:v>811162.79057776148</c:v>
                </c:pt>
                <c:pt idx="95">
                  <c:v>823068.2712994006</c:v>
                </c:pt>
                <c:pt idx="96">
                  <c:v>823620.23655828834</c:v>
                </c:pt>
                <c:pt idx="97">
                  <c:v>829594.57493152062</c:v>
                </c:pt>
                <c:pt idx="98">
                  <c:v>818168.76569659158</c:v>
                </c:pt>
                <c:pt idx="99">
                  <c:v>832465.44763915124</c:v>
                </c:pt>
                <c:pt idx="100">
                  <c:v>832674.19625198946</c:v>
                </c:pt>
                <c:pt idx="101">
                  <c:v>839211.60158400948</c:v>
                </c:pt>
                <c:pt idx="102">
                  <c:v>832006.91305489442</c:v>
                </c:pt>
                <c:pt idx="103">
                  <c:v>836834.50913434895</c:v>
                </c:pt>
                <c:pt idx="104">
                  <c:v>850076.49970269634</c:v>
                </c:pt>
                <c:pt idx="105">
                  <c:v>839544.56710979552</c:v>
                </c:pt>
                <c:pt idx="106">
                  <c:v>849309.78220959404</c:v>
                </c:pt>
                <c:pt idx="107">
                  <c:v>842769.07840533706</c:v>
                </c:pt>
                <c:pt idx="108">
                  <c:v>842725.0154875567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2-43D5-BEC6-B18648907983}"/>
            </c:ext>
          </c:extLst>
        </c:ser>
        <c:ser>
          <c:idx val="1"/>
          <c:order val="1"/>
          <c:tx>
            <c:strRef>
              <c:f>meðalfermetraverð!$C$1</c:f>
              <c:strCache>
                <c:ptCount val="1"/>
                <c:pt idx="0">
                  <c:v>Akureyri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meðalfermetraverð!$A$122:$A$230</c:f>
              <c:numCache>
                <c:formatCode>m/d/yyyy</c:formatCode>
                <c:ptCount val="10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</c:numCache>
            </c:numRef>
          </c:cat>
          <c:val>
            <c:numRef>
              <c:f>meðalfermetraverð!$C$122:$C$230</c:f>
              <c:numCache>
                <c:formatCode>General</c:formatCode>
                <c:ptCount val="109"/>
                <c:pt idx="0">
                  <c:v>288519.43707677408</c:v>
                </c:pt>
                <c:pt idx="1">
                  <c:v>284121.10577569378</c:v>
                </c:pt>
                <c:pt idx="2">
                  <c:v>310187.58460096893</c:v>
                </c:pt>
                <c:pt idx="3">
                  <c:v>276201.08339827327</c:v>
                </c:pt>
                <c:pt idx="4">
                  <c:v>282200.78171743162</c:v>
                </c:pt>
                <c:pt idx="5">
                  <c:v>307012.84582401899</c:v>
                </c:pt>
                <c:pt idx="6">
                  <c:v>323890.67446994281</c:v>
                </c:pt>
                <c:pt idx="7">
                  <c:v>321309.08742036822</c:v>
                </c:pt>
                <c:pt idx="8">
                  <c:v>316177.11840714287</c:v>
                </c:pt>
                <c:pt idx="9">
                  <c:v>325050.98448748502</c:v>
                </c:pt>
                <c:pt idx="10">
                  <c:v>318429.28258124302</c:v>
                </c:pt>
                <c:pt idx="11">
                  <c:v>339598.19233187498</c:v>
                </c:pt>
                <c:pt idx="12">
                  <c:v>351631.98771981348</c:v>
                </c:pt>
                <c:pt idx="13">
                  <c:v>354725.35039495211</c:v>
                </c:pt>
                <c:pt idx="14">
                  <c:v>340461.74166392442</c:v>
                </c:pt>
                <c:pt idx="15">
                  <c:v>356379.27143194672</c:v>
                </c:pt>
                <c:pt idx="16">
                  <c:v>345546.66184972849</c:v>
                </c:pt>
                <c:pt idx="17">
                  <c:v>352436.94610608421</c:v>
                </c:pt>
                <c:pt idx="18">
                  <c:v>343838.9182160694</c:v>
                </c:pt>
                <c:pt idx="19">
                  <c:v>369192.5605865033</c:v>
                </c:pt>
                <c:pt idx="20">
                  <c:v>370816.4823220683</c:v>
                </c:pt>
                <c:pt idx="21">
                  <c:v>362324.19805517822</c:v>
                </c:pt>
                <c:pt idx="22">
                  <c:v>359045.06107046938</c:v>
                </c:pt>
                <c:pt idx="23">
                  <c:v>342304.28450230393</c:v>
                </c:pt>
                <c:pt idx="24">
                  <c:v>358228.20141749561</c:v>
                </c:pt>
                <c:pt idx="25">
                  <c:v>349594.19639316108</c:v>
                </c:pt>
                <c:pt idx="26">
                  <c:v>363960.40195827949</c:v>
                </c:pt>
                <c:pt idx="27">
                  <c:v>387529.65851508122</c:v>
                </c:pt>
                <c:pt idx="28">
                  <c:v>363562.7651118472</c:v>
                </c:pt>
                <c:pt idx="29">
                  <c:v>375870.63649981271</c:v>
                </c:pt>
                <c:pt idx="30">
                  <c:v>377445.8288693002</c:v>
                </c:pt>
                <c:pt idx="31">
                  <c:v>361282.87778150989</c:v>
                </c:pt>
                <c:pt idx="32">
                  <c:v>370741.09873949329</c:v>
                </c:pt>
                <c:pt idx="33">
                  <c:v>376367.1311741299</c:v>
                </c:pt>
                <c:pt idx="34">
                  <c:v>366698.5246570048</c:v>
                </c:pt>
                <c:pt idx="35">
                  <c:v>363184.33242421388</c:v>
                </c:pt>
                <c:pt idx="36">
                  <c:v>361981.35280634923</c:v>
                </c:pt>
                <c:pt idx="37">
                  <c:v>387418.16129384597</c:v>
                </c:pt>
                <c:pt idx="38">
                  <c:v>356883.17338357557</c:v>
                </c:pt>
                <c:pt idx="39">
                  <c:v>397985.65620203008</c:v>
                </c:pt>
                <c:pt idx="40">
                  <c:v>381477.99849533691</c:v>
                </c:pt>
                <c:pt idx="41">
                  <c:v>385141.31552773633</c:v>
                </c:pt>
                <c:pt idx="42">
                  <c:v>389275.11620131868</c:v>
                </c:pt>
                <c:pt idx="43">
                  <c:v>367756.25239589781</c:v>
                </c:pt>
                <c:pt idx="44">
                  <c:v>365444.28998080757</c:v>
                </c:pt>
                <c:pt idx="45">
                  <c:v>378077.44558765372</c:v>
                </c:pt>
                <c:pt idx="46">
                  <c:v>404213.28384885599</c:v>
                </c:pt>
                <c:pt idx="47">
                  <c:v>384550.85480675101</c:v>
                </c:pt>
                <c:pt idx="48">
                  <c:v>389298.89099771221</c:v>
                </c:pt>
                <c:pt idx="49">
                  <c:v>375954.14133370749</c:v>
                </c:pt>
                <c:pt idx="50">
                  <c:v>397003.70130065439</c:v>
                </c:pt>
                <c:pt idx="51">
                  <c:v>384860.15095069917</c:v>
                </c:pt>
                <c:pt idx="52">
                  <c:v>399794.61645988078</c:v>
                </c:pt>
                <c:pt idx="53">
                  <c:v>399066.04107197409</c:v>
                </c:pt>
                <c:pt idx="54">
                  <c:v>400994.12347841851</c:v>
                </c:pt>
                <c:pt idx="55">
                  <c:v>429710.11023396952</c:v>
                </c:pt>
                <c:pt idx="56">
                  <c:v>428294.17628853349</c:v>
                </c:pt>
                <c:pt idx="57">
                  <c:v>435391.39719005837</c:v>
                </c:pt>
                <c:pt idx="58">
                  <c:v>457999.51012888632</c:v>
                </c:pt>
                <c:pt idx="59">
                  <c:v>455385.14311942988</c:v>
                </c:pt>
                <c:pt idx="60">
                  <c:v>449050.37190711987</c:v>
                </c:pt>
                <c:pt idx="61">
                  <c:v>487551.10112320981</c:v>
                </c:pt>
                <c:pt idx="62">
                  <c:v>461137.51903143461</c:v>
                </c:pt>
                <c:pt idx="63">
                  <c:v>499327.8713746866</c:v>
                </c:pt>
                <c:pt idx="64">
                  <c:v>516582.19503883208</c:v>
                </c:pt>
                <c:pt idx="65">
                  <c:v>528185.57367338811</c:v>
                </c:pt>
                <c:pt idx="66">
                  <c:v>546935.88549385243</c:v>
                </c:pt>
                <c:pt idx="67">
                  <c:v>571158.89789283846</c:v>
                </c:pt>
                <c:pt idx="68">
                  <c:v>531486.14467808045</c:v>
                </c:pt>
                <c:pt idx="69">
                  <c:v>556730.29683723021</c:v>
                </c:pt>
                <c:pt idx="70">
                  <c:v>596234.558639828</c:v>
                </c:pt>
                <c:pt idx="71">
                  <c:v>569749.35983821843</c:v>
                </c:pt>
                <c:pt idx="72">
                  <c:v>518505.75854142348</c:v>
                </c:pt>
                <c:pt idx="73">
                  <c:v>496347.45565975859</c:v>
                </c:pt>
                <c:pt idx="74">
                  <c:v>562226.24084324611</c:v>
                </c:pt>
                <c:pt idx="75">
                  <c:v>526242.65003646398</c:v>
                </c:pt>
                <c:pt idx="76">
                  <c:v>559322.08747575188</c:v>
                </c:pt>
                <c:pt idx="77">
                  <c:v>562962.49699291144</c:v>
                </c:pt>
                <c:pt idx="78">
                  <c:v>579387.51805226284</c:v>
                </c:pt>
                <c:pt idx="79">
                  <c:v>526408.07288993965</c:v>
                </c:pt>
                <c:pt idx="80">
                  <c:v>586743.75817165466</c:v>
                </c:pt>
                <c:pt idx="81">
                  <c:v>610649.88634091569</c:v>
                </c:pt>
                <c:pt idx="82">
                  <c:v>618698.85259351158</c:v>
                </c:pt>
                <c:pt idx="83">
                  <c:v>587995.63547756325</c:v>
                </c:pt>
                <c:pt idx="84">
                  <c:v>614661.71317877236</c:v>
                </c:pt>
                <c:pt idx="85">
                  <c:v>606324.12746960006</c:v>
                </c:pt>
                <c:pt idx="86">
                  <c:v>595366.43000025197</c:v>
                </c:pt>
                <c:pt idx="87">
                  <c:v>636951.12247550115</c:v>
                </c:pt>
                <c:pt idx="88">
                  <c:v>587299.09917387529</c:v>
                </c:pt>
                <c:pt idx="89">
                  <c:v>627082.20002748293</c:v>
                </c:pt>
                <c:pt idx="90">
                  <c:v>650679.5629869093</c:v>
                </c:pt>
                <c:pt idx="91">
                  <c:v>663207.56794582435</c:v>
                </c:pt>
                <c:pt idx="92">
                  <c:v>641354.03486129188</c:v>
                </c:pt>
                <c:pt idx="93">
                  <c:v>575592.79337705194</c:v>
                </c:pt>
                <c:pt idx="94">
                  <c:v>620730.98860343033</c:v>
                </c:pt>
                <c:pt idx="95">
                  <c:v>680716.86146505631</c:v>
                </c:pt>
                <c:pt idx="96">
                  <c:v>645674.01573452947</c:v>
                </c:pt>
                <c:pt idx="97">
                  <c:v>650104.0963999466</c:v>
                </c:pt>
                <c:pt idx="98">
                  <c:v>656018.58872833638</c:v>
                </c:pt>
                <c:pt idx="99">
                  <c:v>634108.91364675586</c:v>
                </c:pt>
                <c:pt idx="100">
                  <c:v>693208.01273550605</c:v>
                </c:pt>
                <c:pt idx="101">
                  <c:v>635675.32267343998</c:v>
                </c:pt>
                <c:pt idx="102">
                  <c:v>623574.71644879959</c:v>
                </c:pt>
                <c:pt idx="103">
                  <c:v>659946.30081670848</c:v>
                </c:pt>
                <c:pt idx="104">
                  <c:v>668956.20171489334</c:v>
                </c:pt>
                <c:pt idx="105">
                  <c:v>696754.78058108024</c:v>
                </c:pt>
                <c:pt idx="106">
                  <c:v>682908.03017357038</c:v>
                </c:pt>
                <c:pt idx="107">
                  <c:v>686874.32063437207</c:v>
                </c:pt>
                <c:pt idx="108">
                  <c:v>654407.54034694016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E2-43D5-BEC6-B18648907983}"/>
            </c:ext>
          </c:extLst>
        </c:ser>
        <c:ser>
          <c:idx val="2"/>
          <c:order val="2"/>
          <c:tx>
            <c:strRef>
              <c:f>meðalfermetraverð!$D$1</c:f>
              <c:strCache>
                <c:ptCount val="1"/>
                <c:pt idx="0">
                  <c:v>Annað á Norðausturlandi</c:v>
                </c:pt>
              </c:strCache>
            </c:strRef>
          </c:tx>
          <c:spPr>
            <a:ln w="28575" cap="rnd">
              <a:solidFill>
                <a:srgbClr val="B39271"/>
              </a:solidFill>
              <a:round/>
            </a:ln>
            <a:effectLst/>
          </c:spPr>
          <c:marker>
            <c:symbol val="none"/>
          </c:marker>
          <c:cat>
            <c:numRef>
              <c:f>meðalfermetraverð!$A$122:$A$230</c:f>
              <c:numCache>
                <c:formatCode>m/d/yyyy</c:formatCode>
                <c:ptCount val="10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</c:numCache>
            </c:numRef>
          </c:cat>
          <c:val>
            <c:numRef>
              <c:f>meðalfermetraverð!$D$122:$D$230</c:f>
              <c:numCache>
                <c:formatCode>General</c:formatCode>
                <c:ptCount val="109"/>
                <c:pt idx="0">
                  <c:v>150925.67183695239</c:v>
                </c:pt>
                <c:pt idx="1">
                  <c:v>155416.73076211839</c:v>
                </c:pt>
                <c:pt idx="2">
                  <c:v>139594.94716245739</c:v>
                </c:pt>
                <c:pt idx="3">
                  <c:v>163369.91053597731</c:v>
                </c:pt>
                <c:pt idx="4">
                  <c:v>143583.789107855</c:v>
                </c:pt>
                <c:pt idx="5">
                  <c:v>256643.5441571351</c:v>
                </c:pt>
                <c:pt idx="6">
                  <c:v>156988.93823754779</c:v>
                </c:pt>
                <c:pt idx="7">
                  <c:v>185385.73292497551</c:v>
                </c:pt>
                <c:pt idx="8">
                  <c:v>172261.045477832</c:v>
                </c:pt>
                <c:pt idx="9">
                  <c:v>160893.40793078189</c:v>
                </c:pt>
                <c:pt idx="10">
                  <c:v>183103.328079923</c:v>
                </c:pt>
                <c:pt idx="11">
                  <c:v>194905.62691592201</c:v>
                </c:pt>
                <c:pt idx="12">
                  <c:v>213044.76078402749</c:v>
                </c:pt>
                <c:pt idx="13">
                  <c:v>162971.75864117089</c:v>
                </c:pt>
                <c:pt idx="14">
                  <c:v>145703.4360332604</c:v>
                </c:pt>
                <c:pt idx="15">
                  <c:v>225448.07393707239</c:v>
                </c:pt>
                <c:pt idx="16">
                  <c:v>187699.10623832361</c:v>
                </c:pt>
                <c:pt idx="18">
                  <c:v>181039.61029584811</c:v>
                </c:pt>
                <c:pt idx="19">
                  <c:v>182802.07008001269</c:v>
                </c:pt>
                <c:pt idx="21">
                  <c:v>176445.67528929611</c:v>
                </c:pt>
                <c:pt idx="22">
                  <c:v>149352.3155609559</c:v>
                </c:pt>
                <c:pt idx="23">
                  <c:v>191355.3229953032</c:v>
                </c:pt>
                <c:pt idx="24">
                  <c:v>217397.93506202771</c:v>
                </c:pt>
                <c:pt idx="25">
                  <c:v>300699.51969778212</c:v>
                </c:pt>
                <c:pt idx="26">
                  <c:v>196497.59193018341</c:v>
                </c:pt>
                <c:pt idx="27">
                  <c:v>212287.6693892914</c:v>
                </c:pt>
                <c:pt idx="28">
                  <c:v>231691.85921271471</c:v>
                </c:pt>
                <c:pt idx="29">
                  <c:v>172058.49815749589</c:v>
                </c:pt>
                <c:pt idx="30">
                  <c:v>264840.46888717031</c:v>
                </c:pt>
                <c:pt idx="31">
                  <c:v>280252.9872590247</c:v>
                </c:pt>
                <c:pt idx="32">
                  <c:v>257744.970397564</c:v>
                </c:pt>
                <c:pt idx="33">
                  <c:v>257437.68216696571</c:v>
                </c:pt>
                <c:pt idx="34">
                  <c:v>270144.55864015629</c:v>
                </c:pt>
                <c:pt idx="35">
                  <c:v>301120.12538849749</c:v>
                </c:pt>
                <c:pt idx="36">
                  <c:v>266328.2279981958</c:v>
                </c:pt>
                <c:pt idx="37">
                  <c:v>139008.91632225469</c:v>
                </c:pt>
                <c:pt idx="38">
                  <c:v>242403.766216194</c:v>
                </c:pt>
                <c:pt idx="39">
                  <c:v>255453.8082902116</c:v>
                </c:pt>
                <c:pt idx="40">
                  <c:v>261642.1288059603</c:v>
                </c:pt>
                <c:pt idx="41">
                  <c:v>248206.0230780344</c:v>
                </c:pt>
                <c:pt idx="42">
                  <c:v>270732.2638188728</c:v>
                </c:pt>
                <c:pt idx="43">
                  <c:v>310188.03260209312</c:v>
                </c:pt>
                <c:pt idx="44">
                  <c:v>172671.2938818839</c:v>
                </c:pt>
                <c:pt idx="45">
                  <c:v>198642.12463258259</c:v>
                </c:pt>
                <c:pt idx="46">
                  <c:v>185288.29207138429</c:v>
                </c:pt>
                <c:pt idx="47">
                  <c:v>262459.86324426439</c:v>
                </c:pt>
                <c:pt idx="48">
                  <c:v>285604.28562104411</c:v>
                </c:pt>
                <c:pt idx="49">
                  <c:v>275443.75737334421</c:v>
                </c:pt>
                <c:pt idx="50">
                  <c:v>266995.79169830849</c:v>
                </c:pt>
                <c:pt idx="51">
                  <c:v>247420.08712258929</c:v>
                </c:pt>
                <c:pt idx="52">
                  <c:v>302950.34227960178</c:v>
                </c:pt>
                <c:pt idx="53">
                  <c:v>282135.17816563102</c:v>
                </c:pt>
                <c:pt idx="54">
                  <c:v>264949.7923081498</c:v>
                </c:pt>
                <c:pt idx="55">
                  <c:v>286495.70819337422</c:v>
                </c:pt>
                <c:pt idx="56">
                  <c:v>221343.9189266139</c:v>
                </c:pt>
                <c:pt idx="57">
                  <c:v>270873.59367895679</c:v>
                </c:pt>
                <c:pt idx="58">
                  <c:v>277069.44256570662</c:v>
                </c:pt>
                <c:pt idx="59">
                  <c:v>270678.87060582772</c:v>
                </c:pt>
                <c:pt idx="60">
                  <c:v>285048.61224863358</c:v>
                </c:pt>
                <c:pt idx="61">
                  <c:v>288021.43412759178</c:v>
                </c:pt>
                <c:pt idx="62">
                  <c:v>244484.74029262079</c:v>
                </c:pt>
                <c:pt idx="63">
                  <c:v>277945.26453433081</c:v>
                </c:pt>
                <c:pt idx="64">
                  <c:v>279276.15387000988</c:v>
                </c:pt>
                <c:pt idx="65">
                  <c:v>318547.78291098058</c:v>
                </c:pt>
                <c:pt idx="66">
                  <c:v>412386.0393199994</c:v>
                </c:pt>
                <c:pt idx="67">
                  <c:v>329063.48739857209</c:v>
                </c:pt>
                <c:pt idx="68">
                  <c:v>301290.87982225738</c:v>
                </c:pt>
                <c:pt idx="69">
                  <c:v>352264.70168158598</c:v>
                </c:pt>
                <c:pt idx="70">
                  <c:v>289611.15451113548</c:v>
                </c:pt>
                <c:pt idx="71">
                  <c:v>402896.68510425912</c:v>
                </c:pt>
                <c:pt idx="72">
                  <c:v>302963.0179472458</c:v>
                </c:pt>
                <c:pt idx="73">
                  <c:v>309327.87819928379</c:v>
                </c:pt>
                <c:pt idx="74">
                  <c:v>321720.99248084001</c:v>
                </c:pt>
                <c:pt idx="75">
                  <c:v>285211.69338434748</c:v>
                </c:pt>
                <c:pt idx="76">
                  <c:v>403746.37212797429</c:v>
                </c:pt>
                <c:pt idx="77">
                  <c:v>296908.2209117295</c:v>
                </c:pt>
                <c:pt idx="78">
                  <c:v>296516.37121829379</c:v>
                </c:pt>
                <c:pt idx="79">
                  <c:v>384899.74158979679</c:v>
                </c:pt>
                <c:pt idx="80">
                  <c:v>385034.86526991811</c:v>
                </c:pt>
                <c:pt idx="81">
                  <c:v>354463.62215248653</c:v>
                </c:pt>
                <c:pt idx="82">
                  <c:v>415890.98602089263</c:v>
                </c:pt>
                <c:pt idx="83">
                  <c:v>433862.60186177283</c:v>
                </c:pt>
                <c:pt idx="84">
                  <c:v>321027.02948446281</c:v>
                </c:pt>
                <c:pt idx="85">
                  <c:v>441642.57245581201</c:v>
                </c:pt>
                <c:pt idx="86">
                  <c:v>385345.6374595841</c:v>
                </c:pt>
                <c:pt idx="87">
                  <c:v>357928.21860385482</c:v>
                </c:pt>
                <c:pt idx="88">
                  <c:v>429390.30763045378</c:v>
                </c:pt>
                <c:pt idx="89">
                  <c:v>381252.47947481828</c:v>
                </c:pt>
                <c:pt idx="90">
                  <c:v>378285.4808013119</c:v>
                </c:pt>
                <c:pt idx="91">
                  <c:v>410723.27111651632</c:v>
                </c:pt>
                <c:pt idx="92">
                  <c:v>393237.60599887971</c:v>
                </c:pt>
                <c:pt idx="93">
                  <c:v>407021.19876961969</c:v>
                </c:pt>
                <c:pt idx="94">
                  <c:v>390800.4343188199</c:v>
                </c:pt>
                <c:pt idx="95">
                  <c:v>401406.48043532221</c:v>
                </c:pt>
                <c:pt idx="96">
                  <c:v>455600.39820203808</c:v>
                </c:pt>
                <c:pt idx="97">
                  <c:v>445016.01636060543</c:v>
                </c:pt>
                <c:pt idx="98">
                  <c:v>408430.75637696969</c:v>
                </c:pt>
                <c:pt idx="99">
                  <c:v>459847.006297076</c:v>
                </c:pt>
                <c:pt idx="100">
                  <c:v>521895.17886363377</c:v>
                </c:pt>
                <c:pt idx="101">
                  <c:v>417584.45769385999</c:v>
                </c:pt>
                <c:pt idx="102">
                  <c:v>551664.66057739803</c:v>
                </c:pt>
                <c:pt idx="103">
                  <c:v>384112.39522714377</c:v>
                </c:pt>
                <c:pt idx="104">
                  <c:v>385342.51665308169</c:v>
                </c:pt>
                <c:pt idx="105">
                  <c:v>402626.85427688702</c:v>
                </c:pt>
                <c:pt idx="106">
                  <c:v>470959.88457431662</c:v>
                </c:pt>
                <c:pt idx="107">
                  <c:v>403638.21674076997</c:v>
                </c:pt>
                <c:pt idx="108">
                  <c:v>362106.49720019923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E2-43D5-BEC6-B18648907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8459696"/>
        <c:axId val="2028452976"/>
      </c:lineChart>
      <c:dateAx>
        <c:axId val="20284596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28452976"/>
        <c:crosses val="autoZero"/>
        <c:auto val="1"/>
        <c:lblOffset val="100"/>
        <c:baseTimeUnit val="months"/>
        <c:majorUnit val="12"/>
        <c:majorTimeUnit val="months"/>
      </c:dateAx>
      <c:valAx>
        <c:axId val="202845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2845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715084786916086E-2"/>
          <c:y val="0.85764178361975951"/>
          <c:w val="0.92360454554992344"/>
          <c:h val="0.12748079113539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Meðalfermetraverð eftir landshlutum</a:t>
            </a:r>
          </a:p>
          <a:p>
            <a:pPr algn="l">
              <a:defRPr/>
            </a:pPr>
            <a:r>
              <a:rPr lang="is-IS" sz="1100" i="1"/>
              <a:t>12</a:t>
            </a:r>
            <a:r>
              <a:rPr lang="is-IS" sz="1100" i="1" baseline="0"/>
              <a:t> mán. breyting, 3 mán. meðaltal</a:t>
            </a:r>
            <a:endParaRPr lang="is-IS" sz="1100" i="1"/>
          </a:p>
        </c:rich>
      </c:tx>
      <c:layout>
        <c:manualLayout>
          <c:xMode val="edge"/>
          <c:yMode val="edge"/>
          <c:x val="1.7508619888856707E-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meðalfermetraverð!$H$1</c:f>
              <c:strCache>
                <c:ptCount val="1"/>
                <c:pt idx="0">
                  <c:v>Höfuðborgarsvæðið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meðalfermetraverð!$A$122:$A$230</c:f>
              <c:numCache>
                <c:formatCode>m/d/yyyy</c:formatCode>
                <c:ptCount val="10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</c:numCache>
            </c:numRef>
          </c:cat>
          <c:val>
            <c:numRef>
              <c:f>meðalfermetraverð!$H$122:$H$230</c:f>
              <c:numCache>
                <c:formatCode>0%</c:formatCode>
                <c:ptCount val="109"/>
                <c:pt idx="0">
                  <c:v>0.17138384478414359</c:v>
                </c:pt>
                <c:pt idx="1">
                  <c:v>0.19341481461972831</c:v>
                </c:pt>
                <c:pt idx="2">
                  <c:v>0.22337242917078459</c:v>
                </c:pt>
                <c:pt idx="3">
                  <c:v>0.24550205605251185</c:v>
                </c:pt>
                <c:pt idx="4">
                  <c:v>0.23875887755220071</c:v>
                </c:pt>
                <c:pt idx="5">
                  <c:v>0.20992998165239163</c:v>
                </c:pt>
                <c:pt idx="6">
                  <c:v>0.19808845519155871</c:v>
                </c:pt>
                <c:pt idx="7">
                  <c:v>0.1983167355144706</c:v>
                </c:pt>
                <c:pt idx="8">
                  <c:v>0.18714915369028118</c:v>
                </c:pt>
                <c:pt idx="9">
                  <c:v>0.16366813849037509</c:v>
                </c:pt>
                <c:pt idx="10">
                  <c:v>0.14116066153578033</c:v>
                </c:pt>
                <c:pt idx="11">
                  <c:v>0.12716335884549235</c:v>
                </c:pt>
                <c:pt idx="12">
                  <c:v>0.1169892633014078</c:v>
                </c:pt>
                <c:pt idx="13">
                  <c:v>0.10256443114574543</c:v>
                </c:pt>
                <c:pt idx="14">
                  <c:v>7.8079524765729547E-2</c:v>
                </c:pt>
                <c:pt idx="15">
                  <c:v>5.694944704973004E-2</c:v>
                </c:pt>
                <c:pt idx="16">
                  <c:v>3.8952532869156009E-2</c:v>
                </c:pt>
                <c:pt idx="17">
                  <c:v>4.0751437367755772E-2</c:v>
                </c:pt>
                <c:pt idx="18">
                  <c:v>4.1141161060423537E-2</c:v>
                </c:pt>
                <c:pt idx="19">
                  <c:v>3.9713156740591504E-2</c:v>
                </c:pt>
                <c:pt idx="20">
                  <c:v>4.3169723064118815E-2</c:v>
                </c:pt>
                <c:pt idx="21">
                  <c:v>5.601541960981149E-2</c:v>
                </c:pt>
                <c:pt idx="22">
                  <c:v>6.1912648004570414E-2</c:v>
                </c:pt>
                <c:pt idx="23">
                  <c:v>6.5017192198183027E-2</c:v>
                </c:pt>
                <c:pt idx="24">
                  <c:v>4.5587193597836695E-2</c:v>
                </c:pt>
                <c:pt idx="25">
                  <c:v>4.0010900638693725E-2</c:v>
                </c:pt>
                <c:pt idx="26">
                  <c:v>3.3093888347858202E-2</c:v>
                </c:pt>
                <c:pt idx="27">
                  <c:v>3.7400371527436693E-2</c:v>
                </c:pt>
                <c:pt idx="28">
                  <c:v>4.4160508515561858E-2</c:v>
                </c:pt>
                <c:pt idx="29">
                  <c:v>4.7264950513170367E-2</c:v>
                </c:pt>
                <c:pt idx="30">
                  <c:v>5.1289732059341286E-2</c:v>
                </c:pt>
                <c:pt idx="31">
                  <c:v>4.4760170324310788E-2</c:v>
                </c:pt>
                <c:pt idx="32">
                  <c:v>4.367489325322027E-2</c:v>
                </c:pt>
                <c:pt idx="33">
                  <c:v>2.3395045187649233E-2</c:v>
                </c:pt>
                <c:pt idx="34">
                  <c:v>2.5352006219471424E-2</c:v>
                </c:pt>
                <c:pt idx="35">
                  <c:v>3.7269815017014984E-2</c:v>
                </c:pt>
                <c:pt idx="36">
                  <c:v>6.0808650969467415E-2</c:v>
                </c:pt>
                <c:pt idx="37">
                  <c:v>6.2792519050985929E-2</c:v>
                </c:pt>
                <c:pt idx="38">
                  <c:v>5.1818170338094882E-2</c:v>
                </c:pt>
                <c:pt idx="39">
                  <c:v>5.1275118465970326E-2</c:v>
                </c:pt>
                <c:pt idx="40">
                  <c:v>4.768324751346209E-2</c:v>
                </c:pt>
                <c:pt idx="41">
                  <c:v>5.1291176554129514E-2</c:v>
                </c:pt>
                <c:pt idx="42">
                  <c:v>5.0024016823377204E-2</c:v>
                </c:pt>
                <c:pt idx="43">
                  <c:v>5.4801544522195433E-2</c:v>
                </c:pt>
                <c:pt idx="44">
                  <c:v>6.4421335916809541E-2</c:v>
                </c:pt>
                <c:pt idx="45">
                  <c:v>8.6920593894449505E-2</c:v>
                </c:pt>
                <c:pt idx="46">
                  <c:v>9.8944467101205191E-2</c:v>
                </c:pt>
                <c:pt idx="47">
                  <c:v>8.1786361115129491E-2</c:v>
                </c:pt>
                <c:pt idx="48">
                  <c:v>8.0126488254814943E-2</c:v>
                </c:pt>
                <c:pt idx="49">
                  <c:v>9.3837874052905335E-2</c:v>
                </c:pt>
                <c:pt idx="50">
                  <c:v>0.13411317604225226</c:v>
                </c:pt>
                <c:pt idx="51">
                  <c:v>0.13498862150668622</c:v>
                </c:pt>
                <c:pt idx="52">
                  <c:v>0.15234755690642965</c:v>
                </c:pt>
                <c:pt idx="53">
                  <c:v>0.15300122453501741</c:v>
                </c:pt>
                <c:pt idx="54">
                  <c:v>0.16879322707475097</c:v>
                </c:pt>
                <c:pt idx="55">
                  <c:v>0.16286333439661171</c:v>
                </c:pt>
                <c:pt idx="56">
                  <c:v>0.16318439846905552</c:v>
                </c:pt>
                <c:pt idx="57">
                  <c:v>0.15875353072600151</c:v>
                </c:pt>
                <c:pt idx="58">
                  <c:v>0.17126399559749883</c:v>
                </c:pt>
                <c:pt idx="59">
                  <c:v>0.19072371715241543</c:v>
                </c:pt>
                <c:pt idx="60">
                  <c:v>0.20736063379531844</c:v>
                </c:pt>
                <c:pt idx="61">
                  <c:v>0.21899712153145634</c:v>
                </c:pt>
                <c:pt idx="62">
                  <c:v>0.22156731062074186</c:v>
                </c:pt>
                <c:pt idx="63">
                  <c:v>0.24554444516549356</c:v>
                </c:pt>
                <c:pt idx="64">
                  <c:v>0.24512570329177641</c:v>
                </c:pt>
                <c:pt idx="65">
                  <c:v>0.24353473234233558</c:v>
                </c:pt>
                <c:pt idx="66">
                  <c:v>0.22138012501110382</c:v>
                </c:pt>
                <c:pt idx="67">
                  <c:v>0.20828631566388878</c:v>
                </c:pt>
                <c:pt idx="68">
                  <c:v>0.19719129522022616</c:v>
                </c:pt>
                <c:pt idx="69">
                  <c:v>0.18569834467742785</c:v>
                </c:pt>
                <c:pt idx="70">
                  <c:v>0.16257590605929551</c:v>
                </c:pt>
                <c:pt idx="71">
                  <c:v>0.14815943563424971</c:v>
                </c:pt>
                <c:pt idx="72">
                  <c:v>0.11585481742292991</c:v>
                </c:pt>
                <c:pt idx="73">
                  <c:v>9.5948175552541981E-2</c:v>
                </c:pt>
                <c:pt idx="74">
                  <c:v>7.6074698851185563E-2</c:v>
                </c:pt>
                <c:pt idx="75">
                  <c:v>5.5047219347293508E-2</c:v>
                </c:pt>
                <c:pt idx="76">
                  <c:v>3.4174977519319416E-2</c:v>
                </c:pt>
                <c:pt idx="77">
                  <c:v>1.3801728972956395E-2</c:v>
                </c:pt>
                <c:pt idx="78">
                  <c:v>1.8937052138545463E-2</c:v>
                </c:pt>
                <c:pt idx="79">
                  <c:v>3.9780796671482266E-2</c:v>
                </c:pt>
                <c:pt idx="80">
                  <c:v>4.0236102745845992E-2</c:v>
                </c:pt>
                <c:pt idx="81">
                  <c:v>4.8394435440742622E-2</c:v>
                </c:pt>
                <c:pt idx="82">
                  <c:v>4.3543720271570496E-2</c:v>
                </c:pt>
                <c:pt idx="83">
                  <c:v>4.7826452386734886E-2</c:v>
                </c:pt>
                <c:pt idx="84">
                  <c:v>5.1817638189428639E-2</c:v>
                </c:pt>
                <c:pt idx="85">
                  <c:v>4.6254939501644277E-2</c:v>
                </c:pt>
                <c:pt idx="86">
                  <c:v>4.7433830778790931E-2</c:v>
                </c:pt>
                <c:pt idx="87">
                  <c:v>4.6095261188354053E-2</c:v>
                </c:pt>
                <c:pt idx="88">
                  <c:v>6.6641222416472301E-2</c:v>
                </c:pt>
                <c:pt idx="89">
                  <c:v>8.6777467884307624E-2</c:v>
                </c:pt>
                <c:pt idx="90">
                  <c:v>9.7728359447417201E-2</c:v>
                </c:pt>
                <c:pt idx="91">
                  <c:v>8.3859121371033352E-2</c:v>
                </c:pt>
                <c:pt idx="92">
                  <c:v>8.5900372169233075E-2</c:v>
                </c:pt>
                <c:pt idx="93">
                  <c:v>7.0944421034839333E-2</c:v>
                </c:pt>
                <c:pt idx="94">
                  <c:v>7.5223919870661238E-2</c:v>
                </c:pt>
                <c:pt idx="95">
                  <c:v>6.4468797166137737E-2</c:v>
                </c:pt>
                <c:pt idx="96">
                  <c:v>6.9753305756048434E-2</c:v>
                </c:pt>
                <c:pt idx="97">
                  <c:v>6.0971128858986923E-2</c:v>
                </c:pt>
                <c:pt idx="98">
                  <c:v>5.365150934767926E-2</c:v>
                </c:pt>
                <c:pt idx="99">
                  <c:v>4.8219870318648939E-2</c:v>
                </c:pt>
                <c:pt idx="100">
                  <c:v>4.2245059437943766E-2</c:v>
                </c:pt>
                <c:pt idx="101">
                  <c:v>3.2517645631639613E-2</c:v>
                </c:pt>
                <c:pt idx="102">
                  <c:v>1.8313220127648355E-2</c:v>
                </c:pt>
                <c:pt idx="103">
                  <c:v>1.9301749208924246E-2</c:v>
                </c:pt>
                <c:pt idx="104">
                  <c:v>1.5811370695925309E-2</c:v>
                </c:pt>
                <c:pt idx="105">
                  <c:v>2.880168454194032E-2</c:v>
                </c:pt>
                <c:pt idx="106">
                  <c:v>2.6520898705355345E-2</c:v>
                </c:pt>
                <c:pt idx="107">
                  <c:v>3.1308882565850071E-2</c:v>
                </c:pt>
                <c:pt idx="108">
                  <c:v>2.098227719247947E-2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D-4B9F-A190-83D1CD84E323}"/>
            </c:ext>
          </c:extLst>
        </c:ser>
        <c:ser>
          <c:idx val="1"/>
          <c:order val="1"/>
          <c:tx>
            <c:strRef>
              <c:f>meðalfermetraverð!$I$1</c:f>
              <c:strCache>
                <c:ptCount val="1"/>
                <c:pt idx="0">
                  <c:v>Akureyri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meðalfermetraverð!$A$122:$A$230</c:f>
              <c:numCache>
                <c:formatCode>m/d/yyyy</c:formatCode>
                <c:ptCount val="10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</c:numCache>
            </c:numRef>
          </c:cat>
          <c:val>
            <c:numRef>
              <c:f>meðalfermetraverð!$I$122:$I$230</c:f>
              <c:numCache>
                <c:formatCode>0%</c:formatCode>
                <c:ptCount val="109"/>
                <c:pt idx="0">
                  <c:v>0.15920505086018477</c:v>
                </c:pt>
                <c:pt idx="1">
                  <c:v>0.16102201812653694</c:v>
                </c:pt>
                <c:pt idx="2">
                  <c:v>9.2078582571778478E-2</c:v>
                </c:pt>
                <c:pt idx="3">
                  <c:v>8.3299164474582632E-2</c:v>
                </c:pt>
                <c:pt idx="4">
                  <c:v>5.9908034992045778E-2</c:v>
                </c:pt>
                <c:pt idx="5">
                  <c:v>0.1167529779793246</c:v>
                </c:pt>
                <c:pt idx="6">
                  <c:v>0.18791896688696785</c:v>
                </c:pt>
                <c:pt idx="7">
                  <c:v>0.21891621260698813</c:v>
                </c:pt>
                <c:pt idx="8">
                  <c:v>0.23133712833216191</c:v>
                </c:pt>
                <c:pt idx="9">
                  <c:v>0.16759906295818894</c:v>
                </c:pt>
                <c:pt idx="10">
                  <c:v>0.1968160518177795</c:v>
                </c:pt>
                <c:pt idx="11">
                  <c:v>0.19441407036233516</c:v>
                </c:pt>
                <c:pt idx="12">
                  <c:v>0.23524577600497953</c:v>
                </c:pt>
                <c:pt idx="13">
                  <c:v>0.18575637457122429</c:v>
                </c:pt>
                <c:pt idx="14">
                  <c:v>0.20798915206975988</c:v>
                </c:pt>
                <c:pt idx="15">
                  <c:v>0.20009248936378077</c:v>
                </c:pt>
                <c:pt idx="16">
                  <c:v>0.21833251279362131</c:v>
                </c:pt>
                <c:pt idx="17">
                  <c:v>0.14096771187798307</c:v>
                </c:pt>
                <c:pt idx="18">
                  <c:v>0.11893963204938385</c:v>
                </c:pt>
                <c:pt idx="19">
                  <c:v>0.12739133147168458</c:v>
                </c:pt>
                <c:pt idx="20">
                  <c:v>0.14523703816888833</c:v>
                </c:pt>
                <c:pt idx="21">
                  <c:v>0.13809965720852291</c:v>
                </c:pt>
                <c:pt idx="22">
                  <c:v>8.1982351923862051E-2</c:v>
                </c:pt>
                <c:pt idx="23">
                  <c:v>4.9440515544878716E-2</c:v>
                </c:pt>
                <c:pt idx="24">
                  <c:v>3.9878864300655348E-3</c:v>
                </c:pt>
                <c:pt idx="25">
                  <c:v>2.3847215313962167E-2</c:v>
                </c:pt>
                <c:pt idx="26">
                  <c:v>4.7089651300101565E-2</c:v>
                </c:pt>
                <c:pt idx="27">
                  <c:v>6.9710293383314026E-2</c:v>
                </c:pt>
                <c:pt idx="28">
                  <c:v>6.8856920286437528E-2</c:v>
                </c:pt>
                <c:pt idx="29">
                  <c:v>7.2043656595590644E-2</c:v>
                </c:pt>
                <c:pt idx="30">
                  <c:v>4.6112035883351332E-2</c:v>
                </c:pt>
                <c:pt idx="31">
                  <c:v>2.3639703339088491E-2</c:v>
                </c:pt>
                <c:pt idx="32">
                  <c:v>5.4954949250074492E-3</c:v>
                </c:pt>
                <c:pt idx="33">
                  <c:v>1.9796095391478863E-2</c:v>
                </c:pt>
                <c:pt idx="34">
                  <c:v>4.0027736783015522E-2</c:v>
                </c:pt>
                <c:pt idx="35">
                  <c:v>3.0471259974325982E-2</c:v>
                </c:pt>
                <c:pt idx="36">
                  <c:v>5.9475837785478491E-2</c:v>
                </c:pt>
                <c:pt idx="37">
                  <c:v>3.2189253011218666E-2</c:v>
                </c:pt>
                <c:pt idx="38">
                  <c:v>3.7420146329387061E-2</c:v>
                </c:pt>
                <c:pt idx="39">
                  <c:v>1.9096855330202889E-2</c:v>
                </c:pt>
                <c:pt idx="40">
                  <c:v>3.340119248818052E-2</c:v>
                </c:pt>
                <c:pt idx="41">
                  <c:v>3.4932335277316318E-2</c:v>
                </c:pt>
                <c:pt idx="42">
                  <c:v>2.4738343103979377E-2</c:v>
                </c:pt>
                <c:pt idx="43">
                  <c:v>1.1722584178976536E-2</c:v>
                </c:pt>
                <c:pt idx="44">
                  <c:v>2.604568233346205E-3</c:v>
                </c:pt>
                <c:pt idx="45">
                  <c:v>3.0461536265120159E-2</c:v>
                </c:pt>
                <c:pt idx="46">
                  <c:v>5.4772064751359206E-2</c:v>
                </c:pt>
                <c:pt idx="47">
                  <c:v>7.8946465123742371E-2</c:v>
                </c:pt>
                <c:pt idx="48">
                  <c:v>3.345369495524575E-2</c:v>
                </c:pt>
                <c:pt idx="49">
                  <c:v>5.0596512791514003E-2</c:v>
                </c:pt>
                <c:pt idx="50">
                  <c:v>1.3596410385144919E-2</c:v>
                </c:pt>
                <c:pt idx="51">
                  <c:v>3.9874833554834455E-2</c:v>
                </c:pt>
                <c:pt idx="52">
                  <c:v>1.6414010541064394E-2</c:v>
                </c:pt>
                <c:pt idx="53">
                  <c:v>3.8031458268509288E-2</c:v>
                </c:pt>
                <c:pt idx="54">
                  <c:v>7.6693823864751209E-2</c:v>
                </c:pt>
                <c:pt idx="55">
                  <c:v>0.12162646947359868</c:v>
                </c:pt>
                <c:pt idx="56">
                  <c:v>0.16388131297534825</c:v>
                </c:pt>
                <c:pt idx="57">
                  <c:v>0.15155942900345765</c:v>
                </c:pt>
                <c:pt idx="58">
                  <c:v>0.15592045111513997</c:v>
                </c:pt>
                <c:pt idx="59">
                  <c:v>0.15650435576131594</c:v>
                </c:pt>
                <c:pt idx="60">
                  <c:v>0.21062959668224379</c:v>
                </c:pt>
                <c:pt idx="61">
                  <c:v>0.2026077815817886</c:v>
                </c:pt>
                <c:pt idx="62">
                  <c:v>0.25064258765378233</c:v>
                </c:pt>
                <c:pt idx="63">
                  <c:v>0.24997841978476454</c:v>
                </c:pt>
                <c:pt idx="64">
                  <c:v>0.3044424234345664</c:v>
                </c:pt>
                <c:pt idx="65">
                  <c:v>0.32658024904135829</c:v>
                </c:pt>
                <c:pt idx="66">
                  <c:v>0.33868933964008097</c:v>
                </c:pt>
                <c:pt idx="67">
                  <c:v>0.31023273338650514</c:v>
                </c:pt>
                <c:pt idx="68">
                  <c:v>0.28296031933946164</c:v>
                </c:pt>
                <c:pt idx="69">
                  <c:v>0.27447227864409873</c:v>
                </c:pt>
                <c:pt idx="70">
                  <c:v>0.27724258949835767</c:v>
                </c:pt>
                <c:pt idx="71">
                  <c:v>0.23638165924814758</c:v>
                </c:pt>
                <c:pt idx="72">
                  <c:v>0.13837486341816785</c:v>
                </c:pt>
                <c:pt idx="73">
                  <c:v>0.12830754811964162</c:v>
                </c:pt>
                <c:pt idx="74">
                  <c:v>9.4473962009683943E-2</c:v>
                </c:pt>
                <c:pt idx="75">
                  <c:v>0.11559776041952863</c:v>
                </c:pt>
                <c:pt idx="76">
                  <c:v>6.7632853630972267E-2</c:v>
                </c:pt>
                <c:pt idx="77">
                  <c:v>6.908851909980962E-2</c:v>
                </c:pt>
                <c:pt idx="78">
                  <c:v>1.365364701014582E-2</c:v>
                </c:pt>
                <c:pt idx="79">
                  <c:v>2.604202092678376E-2</c:v>
                </c:pt>
                <c:pt idx="80">
                  <c:v>3.8825681245413524E-2</c:v>
                </c:pt>
                <c:pt idx="81">
                  <c:v>7.8150980312766016E-2</c:v>
                </c:pt>
                <c:pt idx="82">
                  <c:v>5.493085170798051E-2</c:v>
                </c:pt>
                <c:pt idx="83">
                  <c:v>8.1251031750190661E-2</c:v>
                </c:pt>
                <c:pt idx="84">
                  <c:v>0.14159948100712638</c:v>
                </c:pt>
                <c:pt idx="85">
                  <c:v>0.15171893517404</c:v>
                </c:pt>
                <c:pt idx="86">
                  <c:v>0.16016072396030334</c:v>
                </c:pt>
                <c:pt idx="87">
                  <c:v>0.10427637701090742</c:v>
                </c:pt>
                <c:pt idx="88">
                  <c:v>0.12302204229741598</c:v>
                </c:pt>
                <c:pt idx="89">
                  <c:v>9.6016594163641056E-2</c:v>
                </c:pt>
                <c:pt idx="90">
                  <c:v>0.16312205165814708</c:v>
                </c:pt>
                <c:pt idx="91">
                  <c:v>0.15521164504548013</c:v>
                </c:pt>
                <c:pt idx="92">
                  <c:v>9.0702240984686267E-2</c:v>
                </c:pt>
                <c:pt idx="93">
                  <c:v>1.1885583895141938E-2</c:v>
                </c:pt>
                <c:pt idx="94">
                  <c:v>3.2848077598316205E-2</c:v>
                </c:pt>
                <c:pt idx="95">
                  <c:v>6.9050559394624011E-2</c:v>
                </c:pt>
                <c:pt idx="96">
                  <c:v>9.2601002102209895E-2</c:v>
                </c:pt>
                <c:pt idx="97">
                  <c:v>7.4569472234491618E-2</c:v>
                </c:pt>
                <c:pt idx="98">
                  <c:v>5.525270091380996E-2</c:v>
                </c:pt>
                <c:pt idx="99">
                  <c:v>8.9974370872318188E-2</c:v>
                </c:pt>
                <c:pt idx="100">
                  <c:v>6.0313224179213476E-2</c:v>
                </c:pt>
                <c:pt idx="101">
                  <c:v>4.6860234666516787E-2</c:v>
                </c:pt>
                <c:pt idx="102">
                  <c:v>-1.1217586323477247E-2</c:v>
                </c:pt>
                <c:pt idx="103">
                  <c:v>-1.4136091557288566E-3</c:v>
                </c:pt>
                <c:pt idx="104">
                  <c:v>7.7388797017849509E-2</c:v>
                </c:pt>
                <c:pt idx="105">
                  <c:v>0.11478682154976028</c:v>
                </c:pt>
                <c:pt idx="106">
                  <c:v>0.10095491997213202</c:v>
                </c:pt>
                <c:pt idx="107">
                  <c:v>3.9580483741361583E-2</c:v>
                </c:pt>
                <c:pt idx="108">
                  <c:v>1.7924567654182155E-2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5D-4B9F-A190-83D1CD84E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424559"/>
        <c:axId val="120425999"/>
      </c:lineChart>
      <c:dateAx>
        <c:axId val="120424559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0425999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2042599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042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Markaðsleiguverð á fermetra</a:t>
            </a:r>
          </a:p>
        </c:rich>
      </c:tx>
      <c:layout>
        <c:manualLayout>
          <c:xMode val="edge"/>
          <c:yMode val="edge"/>
          <c:x val="1.5686679772121452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9.5854441978946894E-2"/>
          <c:y val="0.13803760530265374"/>
          <c:w val="0.85007491319474682"/>
          <c:h val="0.70827708297591097"/>
        </c:manualLayout>
      </c:layout>
      <c:lineChart>
        <c:grouping val="standard"/>
        <c:varyColors val="0"/>
        <c:ser>
          <c:idx val="2"/>
          <c:order val="0"/>
          <c:tx>
            <c:strRef>
              <c:f>'Leiguverð norðaustur'!$E$2</c:f>
              <c:strCache>
                <c:ptCount val="1"/>
                <c:pt idx="0">
                  <c:v>Höfuðborgarsvæðið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'Leiguverð norðaustur'!$B$3:$B$27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'Leiguverð norðaustur'!$E$3:$E$27</c:f>
              <c:numCache>
                <c:formatCode>#,##0</c:formatCode>
                <c:ptCount val="25"/>
                <c:pt idx="0">
                  <c:v>3504.54227939059</c:v>
                </c:pt>
                <c:pt idx="1">
                  <c:v>3646.8242278212301</c:v>
                </c:pt>
                <c:pt idx="2">
                  <c:v>3611.1567510946102</c:v>
                </c:pt>
                <c:pt idx="3">
                  <c:v>3652.6290904191101</c:v>
                </c:pt>
                <c:pt idx="4">
                  <c:v>3774.3184422109598</c:v>
                </c:pt>
                <c:pt idx="5">
                  <c:v>3856.3741710375298</c:v>
                </c:pt>
                <c:pt idx="6">
                  <c:v>3821.2042445691</c:v>
                </c:pt>
                <c:pt idx="7">
                  <c:v>3850.2052504169801</c:v>
                </c:pt>
                <c:pt idx="8">
                  <c:v>3845.6043806050402</c:v>
                </c:pt>
                <c:pt idx="9">
                  <c:v>4039.7837416100801</c:v>
                </c:pt>
                <c:pt idx="10">
                  <c:v>4083.3363134189999</c:v>
                </c:pt>
                <c:pt idx="11">
                  <c:v>4005.2294495915799</c:v>
                </c:pt>
                <c:pt idx="12">
                  <c:v>3901.4886037582301</c:v>
                </c:pt>
                <c:pt idx="13">
                  <c:v>3949.1005266995799</c:v>
                </c:pt>
                <c:pt idx="14">
                  <c:v>4044.3637017208598</c:v>
                </c:pt>
                <c:pt idx="15">
                  <c:v>3999.8006532583399</c:v>
                </c:pt>
                <c:pt idx="16">
                  <c:v>4093.1483850495902</c:v>
                </c:pt>
                <c:pt idx="17">
                  <c:v>4070.3592268041298</c:v>
                </c:pt>
                <c:pt idx="18">
                  <c:v>4050.66788332844</c:v>
                </c:pt>
                <c:pt idx="19">
                  <c:v>4047.9474212916002</c:v>
                </c:pt>
                <c:pt idx="20">
                  <c:v>4052.95860378926</c:v>
                </c:pt>
                <c:pt idx="21">
                  <c:v>4158.6879787207399</c:v>
                </c:pt>
                <c:pt idx="22">
                  <c:v>4155.2235343702796</c:v>
                </c:pt>
                <c:pt idx="23">
                  <c:v>4152.60608688502</c:v>
                </c:pt>
                <c:pt idx="24">
                  <c:v>4013.6130034426701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BC-44F6-B274-B04A03F85866}"/>
            </c:ext>
          </c:extLst>
        </c:ser>
        <c:ser>
          <c:idx val="0"/>
          <c:order val="1"/>
          <c:tx>
            <c:strRef>
              <c:f>'Leiguverð norðaustur'!$C$2</c:f>
              <c:strCache>
                <c:ptCount val="1"/>
                <c:pt idx="0">
                  <c:v>Akureyri  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'Leiguverð norðaustur'!$B$3:$B$27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'Leiguverð norðaustur'!$C$3:$C$27</c:f>
              <c:numCache>
                <c:formatCode>#,##0</c:formatCode>
                <c:ptCount val="25"/>
                <c:pt idx="0">
                  <c:v>2679.9430561869299</c:v>
                </c:pt>
                <c:pt idx="1">
                  <c:v>2692.00965731515</c:v>
                </c:pt>
                <c:pt idx="2">
                  <c:v>2747.8665596850701</c:v>
                </c:pt>
                <c:pt idx="3">
                  <c:v>2793.8996249182801</c:v>
                </c:pt>
                <c:pt idx="4">
                  <c:v>2933.6537128847499</c:v>
                </c:pt>
                <c:pt idx="5">
                  <c:v>2708.6261330811099</c:v>
                </c:pt>
                <c:pt idx="6">
                  <c:v>2795.1494132284902</c:v>
                </c:pt>
                <c:pt idx="7">
                  <c:v>2763.5075714281802</c:v>
                </c:pt>
                <c:pt idx="8">
                  <c:v>3060.39429061895</c:v>
                </c:pt>
                <c:pt idx="9">
                  <c:v>2957.5818630905701</c:v>
                </c:pt>
                <c:pt idx="10">
                  <c:v>3157.1238574041299</c:v>
                </c:pt>
                <c:pt idx="11">
                  <c:v>2936.5127808890002</c:v>
                </c:pt>
                <c:pt idx="12">
                  <c:v>2855.1753583350601</c:v>
                </c:pt>
                <c:pt idx="13">
                  <c:v>3030.06467173686</c:v>
                </c:pt>
                <c:pt idx="14">
                  <c:v>2985.48888784466</c:v>
                </c:pt>
                <c:pt idx="15">
                  <c:v>3144.57666136946</c:v>
                </c:pt>
                <c:pt idx="16">
                  <c:v>3139.6334554103701</c:v>
                </c:pt>
                <c:pt idx="17">
                  <c:v>3267.4749179504702</c:v>
                </c:pt>
                <c:pt idx="18">
                  <c:v>3269.2090243566599</c:v>
                </c:pt>
                <c:pt idx="19">
                  <c:v>3208.9035879743801</c:v>
                </c:pt>
                <c:pt idx="20">
                  <c:v>3229.06796766767</c:v>
                </c:pt>
                <c:pt idx="21">
                  <c:v>3471.3252118502101</c:v>
                </c:pt>
                <c:pt idx="22">
                  <c:v>3243.4459638411099</c:v>
                </c:pt>
                <c:pt idx="23">
                  <c:v>3108.3090206161501</c:v>
                </c:pt>
                <c:pt idx="24">
                  <c:v>3125.9600556976702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BC-44F6-B274-B04A03F85866}"/>
            </c:ext>
          </c:extLst>
        </c:ser>
        <c:ser>
          <c:idx val="1"/>
          <c:order val="2"/>
          <c:tx>
            <c:strRef>
              <c:f>'Leiguverð norðaustur'!$D$2</c:f>
              <c:strCache>
                <c:ptCount val="1"/>
                <c:pt idx="0">
                  <c:v>Annað á Norðausturlandi</c:v>
                </c:pt>
              </c:strCache>
            </c:strRef>
          </c:tx>
          <c:spPr>
            <a:ln w="28575" cap="rnd">
              <a:solidFill>
                <a:srgbClr val="B39271"/>
              </a:solidFill>
              <a:round/>
            </a:ln>
            <a:effectLst/>
          </c:spPr>
          <c:marker>
            <c:symbol val="none"/>
          </c:marker>
          <c:cat>
            <c:numRef>
              <c:f>'Leiguverð norðaustur'!$B$3:$B$27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'Leiguverð norðaustur'!$D$3:$D$27</c:f>
              <c:numCache>
                <c:formatCode>#,##0</c:formatCode>
                <c:ptCount val="25"/>
                <c:pt idx="0">
                  <c:v>1673.6182660331899</c:v>
                </c:pt>
                <c:pt idx="1">
                  <c:v>1727.9930859896899</c:v>
                </c:pt>
                <c:pt idx="2">
                  <c:v>1897.9196492066001</c:v>
                </c:pt>
                <c:pt idx="3">
                  <c:v>1879.4996486479599</c:v>
                </c:pt>
                <c:pt idx="4">
                  <c:v>2508.9635202055902</c:v>
                </c:pt>
                <c:pt idx="5">
                  <c:v>1949.5242009968999</c:v>
                </c:pt>
                <c:pt idx="6">
                  <c:v>2075.0159394070402</c:v>
                </c:pt>
                <c:pt idx="7">
                  <c:v>1959.3918834870001</c:v>
                </c:pt>
                <c:pt idx="8">
                  <c:v>1863.3958419478499</c:v>
                </c:pt>
                <c:pt idx="9">
                  <c:v>2058.1975980234301</c:v>
                </c:pt>
                <c:pt idx="10">
                  <c:v>2248.1538951665002</c:v>
                </c:pt>
                <c:pt idx="11">
                  <c:v>2412.38027026794</c:v>
                </c:pt>
                <c:pt idx="12">
                  <c:v>1899.6045156456501</c:v>
                </c:pt>
                <c:pt idx="13">
                  <c:v>1991.51718087269</c:v>
                </c:pt>
                <c:pt idx="14">
                  <c:v>2123.7734558276202</c:v>
                </c:pt>
                <c:pt idx="15">
                  <c:v>2172.3141654576698</c:v>
                </c:pt>
                <c:pt idx="16">
                  <c:v>2395.4287693143601</c:v>
                </c:pt>
                <c:pt idx="17">
                  <c:v>1905.05830720104</c:v>
                </c:pt>
                <c:pt idx="18">
                  <c:v>2100.4155138249998</c:v>
                </c:pt>
                <c:pt idx="19">
                  <c:v>2191.1591603316301</c:v>
                </c:pt>
                <c:pt idx="20">
                  <c:v>2223.4327615018301</c:v>
                </c:pt>
                <c:pt idx="21">
                  <c:v>1979.2855991712499</c:v>
                </c:pt>
                <c:pt idx="22">
                  <c:v>2570.50487972873</c:v>
                </c:pt>
                <c:pt idx="23">
                  <c:v>2296.2759981045301</c:v>
                </c:pt>
                <c:pt idx="24">
                  <c:v>1783.7248751315501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BC-44F6-B274-B04A03F85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7031071"/>
        <c:axId val="1684303360"/>
      </c:lineChart>
      <c:dateAx>
        <c:axId val="1867031071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684303360"/>
        <c:crosses val="autoZero"/>
        <c:auto val="1"/>
        <c:lblOffset val="100"/>
        <c:baseTimeUnit val="months"/>
        <c:majorUnit val="12"/>
        <c:majorTimeUnit val="months"/>
      </c:dateAx>
      <c:valAx>
        <c:axId val="168430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6703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sz="1200" b="1">
                <a:solidFill>
                  <a:srgbClr val="11223A"/>
                </a:solidFill>
              </a:rPr>
              <a:t>Nýskráðir leigusamningar á Akureyri </a:t>
            </a:r>
            <a:br>
              <a:rPr lang="is-IS" b="1">
                <a:solidFill>
                  <a:srgbClr val="11223A"/>
                </a:solidFill>
              </a:rPr>
            </a:br>
            <a:r>
              <a:rPr lang="is-IS" sz="1000" b="0">
                <a:solidFill>
                  <a:schemeClr val="tx1">
                    <a:lumMod val="50000"/>
                    <a:lumOff val="50000"/>
                  </a:schemeClr>
                </a:solidFill>
              </a:rPr>
              <a:t>Eftir tegund leigusala</a:t>
            </a:r>
            <a:endParaRPr lang="is-IS" b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7.5130208333333325E-3"/>
          <c:y val="1.6887499696240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Einstaklingar</c:v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teg'!$B$2:$B$26</c:f>
              <c:numCache>
                <c:formatCode>General</c:formatCode>
                <c:ptCount val="25"/>
                <c:pt idx="0">
                  <c:v>27</c:v>
                </c:pt>
                <c:pt idx="1">
                  <c:v>33</c:v>
                </c:pt>
                <c:pt idx="2">
                  <c:v>28</c:v>
                </c:pt>
                <c:pt idx="3">
                  <c:v>25</c:v>
                </c:pt>
                <c:pt idx="4">
                  <c:v>37</c:v>
                </c:pt>
                <c:pt idx="5">
                  <c:v>43</c:v>
                </c:pt>
                <c:pt idx="6">
                  <c:v>29</c:v>
                </c:pt>
                <c:pt idx="7">
                  <c:v>42</c:v>
                </c:pt>
                <c:pt idx="8">
                  <c:v>68</c:v>
                </c:pt>
                <c:pt idx="9">
                  <c:v>43</c:v>
                </c:pt>
                <c:pt idx="10">
                  <c:v>36</c:v>
                </c:pt>
                <c:pt idx="11">
                  <c:v>30</c:v>
                </c:pt>
                <c:pt idx="12">
                  <c:v>49</c:v>
                </c:pt>
                <c:pt idx="13">
                  <c:v>39</c:v>
                </c:pt>
                <c:pt idx="14">
                  <c:v>20</c:v>
                </c:pt>
                <c:pt idx="15">
                  <c:v>31</c:v>
                </c:pt>
                <c:pt idx="16">
                  <c:v>33</c:v>
                </c:pt>
                <c:pt idx="17">
                  <c:v>56</c:v>
                </c:pt>
                <c:pt idx="18">
                  <c:v>31</c:v>
                </c:pt>
                <c:pt idx="19">
                  <c:v>55</c:v>
                </c:pt>
                <c:pt idx="20">
                  <c:v>95</c:v>
                </c:pt>
                <c:pt idx="21">
                  <c:v>42</c:v>
                </c:pt>
                <c:pt idx="22">
                  <c:v>46</c:v>
                </c:pt>
                <c:pt idx="23">
                  <c:v>25</c:v>
                </c:pt>
                <c:pt idx="2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5-43C3-9B30-C74466D580B0}"/>
            </c:ext>
          </c:extLst>
        </c:ser>
        <c:ser>
          <c:idx val="1"/>
          <c:order val="1"/>
          <c:tx>
            <c:v>Óhagnaðardrifin leigufélög</c:v>
          </c:tx>
          <c:spPr>
            <a:solidFill>
              <a:srgbClr val="92B1B0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teg'!$C$2:$C$26</c:f>
              <c:numCache>
                <c:formatCode>General</c:formatCode>
                <c:ptCount val="25"/>
                <c:pt idx="0">
                  <c:v>32</c:v>
                </c:pt>
                <c:pt idx="1">
                  <c:v>12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17</c:v>
                </c:pt>
                <c:pt idx="6">
                  <c:v>4</c:v>
                </c:pt>
                <c:pt idx="7">
                  <c:v>436</c:v>
                </c:pt>
                <c:pt idx="8">
                  <c:v>19</c:v>
                </c:pt>
                <c:pt idx="9">
                  <c:v>19</c:v>
                </c:pt>
                <c:pt idx="10">
                  <c:v>11</c:v>
                </c:pt>
                <c:pt idx="11">
                  <c:v>13</c:v>
                </c:pt>
                <c:pt idx="12">
                  <c:v>49</c:v>
                </c:pt>
                <c:pt idx="13">
                  <c:v>22</c:v>
                </c:pt>
                <c:pt idx="14">
                  <c:v>9</c:v>
                </c:pt>
                <c:pt idx="15">
                  <c:v>5</c:v>
                </c:pt>
                <c:pt idx="16">
                  <c:v>7</c:v>
                </c:pt>
                <c:pt idx="17">
                  <c:v>10</c:v>
                </c:pt>
                <c:pt idx="18">
                  <c:v>7</c:v>
                </c:pt>
                <c:pt idx="19">
                  <c:v>461</c:v>
                </c:pt>
                <c:pt idx="20">
                  <c:v>32</c:v>
                </c:pt>
                <c:pt idx="21">
                  <c:v>9</c:v>
                </c:pt>
                <c:pt idx="22">
                  <c:v>11</c:v>
                </c:pt>
                <c:pt idx="23">
                  <c:v>8</c:v>
                </c:pt>
                <c:pt idx="2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D5-43C3-9B30-C74466D580B0}"/>
            </c:ext>
          </c:extLst>
        </c:ser>
        <c:ser>
          <c:idx val="2"/>
          <c:order val="2"/>
          <c:tx>
            <c:v>Önnur leigufélög</c:v>
          </c:tx>
          <c:spPr>
            <a:solidFill>
              <a:srgbClr val="CFBCA8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teg'!$D$2:$D$26</c:f>
              <c:numCache>
                <c:formatCode>General</c:formatCode>
                <c:ptCount val="25"/>
                <c:pt idx="0">
                  <c:v>19</c:v>
                </c:pt>
                <c:pt idx="1">
                  <c:v>16</c:v>
                </c:pt>
                <c:pt idx="2">
                  <c:v>12</c:v>
                </c:pt>
                <c:pt idx="3">
                  <c:v>12</c:v>
                </c:pt>
                <c:pt idx="4">
                  <c:v>10</c:v>
                </c:pt>
                <c:pt idx="5">
                  <c:v>14</c:v>
                </c:pt>
                <c:pt idx="6">
                  <c:v>20</c:v>
                </c:pt>
                <c:pt idx="7">
                  <c:v>15</c:v>
                </c:pt>
                <c:pt idx="8">
                  <c:v>29</c:v>
                </c:pt>
                <c:pt idx="9">
                  <c:v>12</c:v>
                </c:pt>
                <c:pt idx="10">
                  <c:v>22</c:v>
                </c:pt>
                <c:pt idx="11">
                  <c:v>23</c:v>
                </c:pt>
                <c:pt idx="12">
                  <c:v>27</c:v>
                </c:pt>
                <c:pt idx="13">
                  <c:v>39</c:v>
                </c:pt>
                <c:pt idx="14">
                  <c:v>16</c:v>
                </c:pt>
                <c:pt idx="15">
                  <c:v>22</c:v>
                </c:pt>
                <c:pt idx="16">
                  <c:v>26</c:v>
                </c:pt>
                <c:pt idx="17">
                  <c:v>27</c:v>
                </c:pt>
                <c:pt idx="18">
                  <c:v>14</c:v>
                </c:pt>
                <c:pt idx="19">
                  <c:v>15</c:v>
                </c:pt>
                <c:pt idx="20">
                  <c:v>19</c:v>
                </c:pt>
                <c:pt idx="21">
                  <c:v>17</c:v>
                </c:pt>
                <c:pt idx="22">
                  <c:v>24</c:v>
                </c:pt>
                <c:pt idx="23">
                  <c:v>15</c:v>
                </c:pt>
                <c:pt idx="2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D5-43C3-9B30-C74466D580B0}"/>
            </c:ext>
          </c:extLst>
        </c:ser>
        <c:ser>
          <c:idx val="3"/>
          <c:order val="3"/>
          <c:tx>
            <c:v>Sveitarfélög</c:v>
          </c:tx>
          <c:spPr>
            <a:solidFill>
              <a:srgbClr val="EA9D9C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teg'!$E$2:$E$26</c:f>
              <c:numCache>
                <c:formatCode>General</c:formatCode>
                <c:ptCount val="2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8</c:v>
                </c:pt>
                <c:pt idx="6">
                  <c:v>2</c:v>
                </c:pt>
                <c:pt idx="7">
                  <c:v>7</c:v>
                </c:pt>
                <c:pt idx="8">
                  <c:v>10</c:v>
                </c:pt>
                <c:pt idx="9">
                  <c:v>7</c:v>
                </c:pt>
                <c:pt idx="10">
                  <c:v>11</c:v>
                </c:pt>
                <c:pt idx="11">
                  <c:v>3</c:v>
                </c:pt>
                <c:pt idx="12">
                  <c:v>2</c:v>
                </c:pt>
                <c:pt idx="13">
                  <c:v>9</c:v>
                </c:pt>
                <c:pt idx="14">
                  <c:v>16</c:v>
                </c:pt>
                <c:pt idx="15">
                  <c:v>11</c:v>
                </c:pt>
                <c:pt idx="16">
                  <c:v>8</c:v>
                </c:pt>
                <c:pt idx="17">
                  <c:v>3</c:v>
                </c:pt>
                <c:pt idx="18">
                  <c:v>9</c:v>
                </c:pt>
                <c:pt idx="19">
                  <c:v>4</c:v>
                </c:pt>
                <c:pt idx="20">
                  <c:v>5</c:v>
                </c:pt>
                <c:pt idx="21">
                  <c:v>3</c:v>
                </c:pt>
                <c:pt idx="22">
                  <c:v>5</c:v>
                </c:pt>
                <c:pt idx="23">
                  <c:v>7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D5-43C3-9B30-C74466D58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46974432"/>
        <c:axId val="2046961472"/>
      </c:barChart>
      <c:dateAx>
        <c:axId val="204697443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46961472"/>
        <c:crosses val="autoZero"/>
        <c:auto val="1"/>
        <c:lblOffset val="100"/>
        <c:baseTimeUnit val="months"/>
        <c:majorUnit val="12"/>
        <c:majorTimeUnit val="months"/>
      </c:dateAx>
      <c:valAx>
        <c:axId val="20469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469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sz="1200" b="1">
                <a:solidFill>
                  <a:srgbClr val="11223A"/>
                </a:solidFill>
              </a:rPr>
              <a:t>Nýskráðir leigusamningar á Norðausturlandi utan Akureyrar </a:t>
            </a:r>
            <a:br>
              <a:rPr lang="is-IS"/>
            </a:br>
            <a:r>
              <a:rPr lang="is-I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Eftir tegund leigusala</a:t>
            </a:r>
            <a:endParaRPr lang="is-IS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9.1732638888888905E-3"/>
          <c:y val="2.6440877352762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Einstaklingar</c:v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teg'!$F$2:$F$26</c:f>
              <c:numCache>
                <c:formatCode>General</c:formatCode>
                <c:ptCount val="25"/>
                <c:pt idx="0">
                  <c:v>8</c:v>
                </c:pt>
                <c:pt idx="1">
                  <c:v>5</c:v>
                </c:pt>
                <c:pt idx="2">
                  <c:v>11</c:v>
                </c:pt>
                <c:pt idx="3">
                  <c:v>4</c:v>
                </c:pt>
                <c:pt idx="4">
                  <c:v>7</c:v>
                </c:pt>
                <c:pt idx="5">
                  <c:v>10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9</c:v>
                </c:pt>
                <c:pt idx="12">
                  <c:v>12</c:v>
                </c:pt>
                <c:pt idx="13">
                  <c:v>4</c:v>
                </c:pt>
                <c:pt idx="14">
                  <c:v>16</c:v>
                </c:pt>
                <c:pt idx="15">
                  <c:v>11</c:v>
                </c:pt>
                <c:pt idx="16">
                  <c:v>9</c:v>
                </c:pt>
                <c:pt idx="17">
                  <c:v>10</c:v>
                </c:pt>
                <c:pt idx="18">
                  <c:v>13</c:v>
                </c:pt>
                <c:pt idx="19">
                  <c:v>16</c:v>
                </c:pt>
                <c:pt idx="20">
                  <c:v>14</c:v>
                </c:pt>
                <c:pt idx="21">
                  <c:v>23</c:v>
                </c:pt>
                <c:pt idx="22">
                  <c:v>8</c:v>
                </c:pt>
                <c:pt idx="23">
                  <c:v>10</c:v>
                </c:pt>
                <c:pt idx="2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4-40E7-89FB-C9971AD4438A}"/>
            </c:ext>
          </c:extLst>
        </c:ser>
        <c:ser>
          <c:idx val="1"/>
          <c:order val="1"/>
          <c:tx>
            <c:v>Óhagaðardrifin leigufélög</c:v>
          </c:tx>
          <c:spPr>
            <a:solidFill>
              <a:srgbClr val="92B1B0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teg'!$G$2:$G$26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68</c:v>
                </c:pt>
                <c:pt idx="8">
                  <c:v>4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14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30</c:v>
                </c:pt>
                <c:pt idx="17">
                  <c:v>0</c:v>
                </c:pt>
                <c:pt idx="18">
                  <c:v>2</c:v>
                </c:pt>
                <c:pt idx="19">
                  <c:v>74</c:v>
                </c:pt>
                <c:pt idx="20">
                  <c:v>6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4-40E7-89FB-C9971AD4438A}"/>
            </c:ext>
          </c:extLst>
        </c:ser>
        <c:ser>
          <c:idx val="2"/>
          <c:order val="2"/>
          <c:tx>
            <c:v>Önnur leigufélög</c:v>
          </c:tx>
          <c:spPr>
            <a:solidFill>
              <a:srgbClr val="CFBCA8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teg'!$H$2:$H$26</c:f>
              <c:numCache>
                <c:formatCode>General</c:formatCode>
                <c:ptCount val="25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7</c:v>
                </c:pt>
                <c:pt idx="6">
                  <c:v>3</c:v>
                </c:pt>
                <c:pt idx="7">
                  <c:v>6</c:v>
                </c:pt>
                <c:pt idx="8">
                  <c:v>8</c:v>
                </c:pt>
                <c:pt idx="9">
                  <c:v>5</c:v>
                </c:pt>
                <c:pt idx="10">
                  <c:v>7</c:v>
                </c:pt>
                <c:pt idx="11">
                  <c:v>1</c:v>
                </c:pt>
                <c:pt idx="12">
                  <c:v>4</c:v>
                </c:pt>
                <c:pt idx="13">
                  <c:v>7</c:v>
                </c:pt>
                <c:pt idx="14">
                  <c:v>1</c:v>
                </c:pt>
                <c:pt idx="15">
                  <c:v>8</c:v>
                </c:pt>
                <c:pt idx="16">
                  <c:v>5</c:v>
                </c:pt>
                <c:pt idx="17">
                  <c:v>6</c:v>
                </c:pt>
                <c:pt idx="18">
                  <c:v>0</c:v>
                </c:pt>
                <c:pt idx="19">
                  <c:v>5</c:v>
                </c:pt>
                <c:pt idx="20">
                  <c:v>15</c:v>
                </c:pt>
                <c:pt idx="21">
                  <c:v>10</c:v>
                </c:pt>
                <c:pt idx="22">
                  <c:v>8</c:v>
                </c:pt>
                <c:pt idx="23">
                  <c:v>3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4-40E7-89FB-C9971AD4438A}"/>
            </c:ext>
          </c:extLst>
        </c:ser>
        <c:ser>
          <c:idx val="3"/>
          <c:order val="3"/>
          <c:tx>
            <c:v>Sveitarfélög</c:v>
          </c:tx>
          <c:spPr>
            <a:solidFill>
              <a:srgbClr val="EA9D9C"/>
            </a:solidFill>
            <a:ln>
              <a:noFill/>
            </a:ln>
            <a:effectLst/>
          </c:spPr>
          <c:invertIfNegative val="0"/>
          <c:cat>
            <c:numRef>
              <c:f>'nýskráðir leigusamningar teg'!$A$2:$A$26</c:f>
              <c:numCache>
                <c:formatCode>m/d/yyyy</c:formatCode>
                <c:ptCount val="25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</c:numCache>
            </c:numRef>
          </c:cat>
          <c:val>
            <c:numRef>
              <c:f>'nýskráðir leigusamningar teg'!$I$2:$I$26</c:f>
              <c:numCache>
                <c:formatCode>General</c:formatCode>
                <c:ptCount val="2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11</c:v>
                </c:pt>
                <c:pt idx="4">
                  <c:v>10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4</c:v>
                </c:pt>
                <c:pt idx="12">
                  <c:v>22</c:v>
                </c:pt>
                <c:pt idx="13">
                  <c:v>8</c:v>
                </c:pt>
                <c:pt idx="14">
                  <c:v>2</c:v>
                </c:pt>
                <c:pt idx="15">
                  <c:v>2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5</c:v>
                </c:pt>
                <c:pt idx="20">
                  <c:v>3</c:v>
                </c:pt>
                <c:pt idx="21">
                  <c:v>7</c:v>
                </c:pt>
                <c:pt idx="22">
                  <c:v>1</c:v>
                </c:pt>
                <c:pt idx="23">
                  <c:v>0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F4-40E7-89FB-C9971AD44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46974432"/>
        <c:axId val="2046961472"/>
      </c:barChart>
      <c:dateAx>
        <c:axId val="204697443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46961472"/>
        <c:crosses val="autoZero"/>
        <c:auto val="1"/>
        <c:lblOffset val="100"/>
        <c:baseTimeUnit val="months"/>
        <c:majorUnit val="12"/>
        <c:majorTimeUnit val="months"/>
      </c:dateAx>
      <c:valAx>
        <c:axId val="20469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0469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Nýjar fullbúnar íbúðir á ári</a:t>
            </a:r>
          </a:p>
        </c:rich>
      </c:tx>
      <c:layout>
        <c:manualLayout>
          <c:xMode val="edge"/>
          <c:yMode val="edge"/>
          <c:x val="1.749300087489062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Uppbygging!$B$1</c:f>
              <c:strCache>
                <c:ptCount val="1"/>
                <c:pt idx="0">
                  <c:v>Akureyri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Uppbygging!$A$2:$A$7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Uppbygging!$B$2:$B$7</c:f>
              <c:numCache>
                <c:formatCode>General</c:formatCode>
                <c:ptCount val="6"/>
                <c:pt idx="0">
                  <c:v>162</c:v>
                </c:pt>
                <c:pt idx="1">
                  <c:v>171</c:v>
                </c:pt>
                <c:pt idx="2">
                  <c:v>119</c:v>
                </c:pt>
                <c:pt idx="3">
                  <c:v>63</c:v>
                </c:pt>
                <c:pt idx="4">
                  <c:v>117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9-43DD-A802-92CA97984BE9}"/>
            </c:ext>
          </c:extLst>
        </c:ser>
        <c:ser>
          <c:idx val="1"/>
          <c:order val="1"/>
          <c:tx>
            <c:strRef>
              <c:f>Uppbygging!$C$1</c:f>
              <c:strCache>
                <c:ptCount val="1"/>
                <c:pt idx="0">
                  <c:v>Norðausturland utan Akureyrar</c:v>
                </c:pt>
              </c:strCache>
            </c:strRef>
          </c:tx>
          <c:spPr>
            <a:solidFill>
              <a:srgbClr val="B39271"/>
            </a:solidFill>
            <a:ln>
              <a:noFill/>
            </a:ln>
            <a:effectLst/>
          </c:spPr>
          <c:invertIfNegative val="0"/>
          <c:cat>
            <c:numRef>
              <c:f>Uppbygging!$A$2:$A$7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Uppbygging!$C$2:$C$7</c:f>
              <c:numCache>
                <c:formatCode>General</c:formatCode>
                <c:ptCount val="6"/>
                <c:pt idx="0">
                  <c:v>56</c:v>
                </c:pt>
                <c:pt idx="1">
                  <c:v>42</c:v>
                </c:pt>
                <c:pt idx="2">
                  <c:v>46</c:v>
                </c:pt>
                <c:pt idx="3">
                  <c:v>50</c:v>
                </c:pt>
                <c:pt idx="4">
                  <c:v>59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9-43DD-A802-92CA97984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97746991"/>
        <c:axId val="1297744111"/>
      </c:barChart>
      <c:catAx>
        <c:axId val="129774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97744111"/>
        <c:crosses val="autoZero"/>
        <c:auto val="1"/>
        <c:lblAlgn val="ctr"/>
        <c:lblOffset val="100"/>
        <c:noMultiLvlLbl val="0"/>
      </c:catAx>
      <c:valAx>
        <c:axId val="1297744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9774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/>
              <a:t>Leiguverð</a:t>
            </a:r>
            <a:r>
              <a:rPr lang="is-IS" b="1" baseline="0"/>
              <a:t> sem hlutfall af launum 2001-2024</a:t>
            </a:r>
            <a:endParaRPr lang="is-IS" b="1"/>
          </a:p>
        </c:rich>
      </c:tx>
      <c:layout>
        <c:manualLayout>
          <c:xMode val="edge"/>
          <c:yMode val="edge"/>
          <c:x val="0.13714367816091955"/>
          <c:y val="2.6525154618676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1074980842911877"/>
          <c:y val="0.1350611111111111"/>
          <c:w val="0.86248773946360158"/>
          <c:h val="0.58332741564791957"/>
        </c:manualLayout>
      </c:layout>
      <c:lineChart>
        <c:grouping val="standard"/>
        <c:varyColors val="0"/>
        <c:ser>
          <c:idx val="0"/>
          <c:order val="0"/>
          <c:tx>
            <c:v>Ísland</c:v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'Rent to income ratio'!$A$3:$A$26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'Rent to income ratio'!$B$3:$B$26</c:f>
              <c:numCache>
                <c:formatCode>General</c:formatCode>
                <c:ptCount val="24"/>
                <c:pt idx="0">
                  <c:v>100</c:v>
                </c:pt>
                <c:pt idx="1">
                  <c:v>101</c:v>
                </c:pt>
                <c:pt idx="2">
                  <c:v>105</c:v>
                </c:pt>
                <c:pt idx="3">
                  <c:v>111</c:v>
                </c:pt>
                <c:pt idx="4">
                  <c:v>116</c:v>
                </c:pt>
                <c:pt idx="5">
                  <c:v>110</c:v>
                </c:pt>
                <c:pt idx="6">
                  <c:v>113</c:v>
                </c:pt>
                <c:pt idx="7">
                  <c:v>119</c:v>
                </c:pt>
                <c:pt idx="8">
                  <c:v>133</c:v>
                </c:pt>
                <c:pt idx="9">
                  <c:v>130</c:v>
                </c:pt>
                <c:pt idx="10">
                  <c:v>128</c:v>
                </c:pt>
                <c:pt idx="11">
                  <c:v>126</c:v>
                </c:pt>
                <c:pt idx="12">
                  <c:v>129</c:v>
                </c:pt>
                <c:pt idx="13">
                  <c:v>129</c:v>
                </c:pt>
                <c:pt idx="14">
                  <c:v>127</c:v>
                </c:pt>
                <c:pt idx="15">
                  <c:v>120</c:v>
                </c:pt>
                <c:pt idx="16">
                  <c:v>116</c:v>
                </c:pt>
                <c:pt idx="17">
                  <c:v>113</c:v>
                </c:pt>
                <c:pt idx="18">
                  <c:v>113</c:v>
                </c:pt>
                <c:pt idx="19">
                  <c:v>108</c:v>
                </c:pt>
                <c:pt idx="20">
                  <c:v>104</c:v>
                </c:pt>
                <c:pt idx="21">
                  <c:v>102</c:v>
                </c:pt>
                <c:pt idx="22">
                  <c:v>99</c:v>
                </c:pt>
                <c:pt idx="23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F0-4EFC-BE73-963117E847A2}"/>
            </c:ext>
          </c:extLst>
        </c:ser>
        <c:ser>
          <c:idx val="1"/>
          <c:order val="1"/>
          <c:tx>
            <c:v>Noregur</c:v>
          </c:tx>
          <c:spPr>
            <a:ln w="28575" cap="rnd">
              <a:solidFill>
                <a:srgbClr val="E25E5C"/>
              </a:solidFill>
              <a:round/>
            </a:ln>
            <a:effectLst/>
          </c:spPr>
          <c:marker>
            <c:symbol val="none"/>
          </c:marker>
          <c:cat>
            <c:numRef>
              <c:f>'Rent to income ratio'!$A$3:$A$26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'Rent to income ratio'!$C$3:$C$26</c:f>
              <c:numCache>
                <c:formatCode>General</c:formatCode>
                <c:ptCount val="24"/>
                <c:pt idx="0">
                  <c:v>100</c:v>
                </c:pt>
                <c:pt idx="1">
                  <c:v>96</c:v>
                </c:pt>
                <c:pt idx="2">
                  <c:v>93</c:v>
                </c:pt>
                <c:pt idx="3">
                  <c:v>91</c:v>
                </c:pt>
                <c:pt idx="4">
                  <c:v>86</c:v>
                </c:pt>
                <c:pt idx="5">
                  <c:v>93</c:v>
                </c:pt>
                <c:pt idx="6">
                  <c:v>89</c:v>
                </c:pt>
                <c:pt idx="7">
                  <c:v>87</c:v>
                </c:pt>
                <c:pt idx="8">
                  <c:v>86</c:v>
                </c:pt>
                <c:pt idx="9">
                  <c:v>85</c:v>
                </c:pt>
                <c:pt idx="10">
                  <c:v>84</c:v>
                </c:pt>
                <c:pt idx="11">
                  <c:v>82</c:v>
                </c:pt>
                <c:pt idx="12">
                  <c:v>81</c:v>
                </c:pt>
                <c:pt idx="13">
                  <c:v>80</c:v>
                </c:pt>
                <c:pt idx="14">
                  <c:v>77</c:v>
                </c:pt>
                <c:pt idx="15">
                  <c:v>78</c:v>
                </c:pt>
                <c:pt idx="16">
                  <c:v>77</c:v>
                </c:pt>
                <c:pt idx="17">
                  <c:v>77</c:v>
                </c:pt>
                <c:pt idx="18">
                  <c:v>75</c:v>
                </c:pt>
                <c:pt idx="19">
                  <c:v>75</c:v>
                </c:pt>
                <c:pt idx="20">
                  <c:v>71</c:v>
                </c:pt>
                <c:pt idx="21">
                  <c:v>72</c:v>
                </c:pt>
                <c:pt idx="22">
                  <c:v>73</c:v>
                </c:pt>
                <c:pt idx="23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F0-4EFC-BE73-963117E847A2}"/>
            </c:ext>
          </c:extLst>
        </c:ser>
        <c:ser>
          <c:idx val="2"/>
          <c:order val="2"/>
          <c:tx>
            <c:v>Svíþjóð</c:v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'Rent to income ratio'!$A$3:$A$26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'Rent to income ratio'!$D$3:$D$26</c:f>
              <c:numCache>
                <c:formatCode>General</c:formatCode>
                <c:ptCount val="24"/>
                <c:pt idx="0">
                  <c:v>100</c:v>
                </c:pt>
                <c:pt idx="1">
                  <c:v>97</c:v>
                </c:pt>
                <c:pt idx="2">
                  <c:v>97</c:v>
                </c:pt>
                <c:pt idx="3">
                  <c:v>98</c:v>
                </c:pt>
                <c:pt idx="4">
                  <c:v>97</c:v>
                </c:pt>
                <c:pt idx="5">
                  <c:v>93</c:v>
                </c:pt>
                <c:pt idx="6">
                  <c:v>89</c:v>
                </c:pt>
                <c:pt idx="7">
                  <c:v>86</c:v>
                </c:pt>
                <c:pt idx="8">
                  <c:v>86</c:v>
                </c:pt>
                <c:pt idx="9">
                  <c:v>85</c:v>
                </c:pt>
                <c:pt idx="10">
                  <c:v>83</c:v>
                </c:pt>
                <c:pt idx="11">
                  <c:v>82</c:v>
                </c:pt>
                <c:pt idx="12">
                  <c:v>83</c:v>
                </c:pt>
                <c:pt idx="13">
                  <c:v>82</c:v>
                </c:pt>
                <c:pt idx="14">
                  <c:v>82</c:v>
                </c:pt>
                <c:pt idx="15">
                  <c:v>80</c:v>
                </c:pt>
                <c:pt idx="16">
                  <c:v>79</c:v>
                </c:pt>
                <c:pt idx="17">
                  <c:v>77</c:v>
                </c:pt>
                <c:pt idx="18">
                  <c:v>76</c:v>
                </c:pt>
                <c:pt idx="19">
                  <c:v>77</c:v>
                </c:pt>
                <c:pt idx="20">
                  <c:v>73</c:v>
                </c:pt>
                <c:pt idx="21">
                  <c:v>70</c:v>
                </c:pt>
                <c:pt idx="22">
                  <c:v>69</c:v>
                </c:pt>
                <c:pt idx="23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F0-4EFC-BE73-963117E847A2}"/>
            </c:ext>
          </c:extLst>
        </c:ser>
        <c:ser>
          <c:idx val="3"/>
          <c:order val="3"/>
          <c:tx>
            <c:v>Danmörk</c:v>
          </c:tx>
          <c:spPr>
            <a:ln w="28575" cap="rnd">
              <a:solidFill>
                <a:srgbClr val="E57D7D"/>
              </a:solidFill>
              <a:round/>
            </a:ln>
            <a:effectLst/>
          </c:spPr>
          <c:marker>
            <c:symbol val="none"/>
          </c:marker>
          <c:cat>
            <c:numRef>
              <c:f>'Rent to income ratio'!$A$3:$A$26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'Rent to income ratio'!$E$3:$E$26</c:f>
              <c:numCache>
                <c:formatCode>General</c:formatCode>
                <c:ptCount val="24"/>
                <c:pt idx="0">
                  <c:v>100</c:v>
                </c:pt>
                <c:pt idx="1">
                  <c:v>98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94</c:v>
                </c:pt>
                <c:pt idx="6">
                  <c:v>96</c:v>
                </c:pt>
                <c:pt idx="7">
                  <c:v>97</c:v>
                </c:pt>
                <c:pt idx="8">
                  <c:v>96</c:v>
                </c:pt>
                <c:pt idx="9">
                  <c:v>94</c:v>
                </c:pt>
                <c:pt idx="10">
                  <c:v>93</c:v>
                </c:pt>
                <c:pt idx="11">
                  <c:v>94</c:v>
                </c:pt>
                <c:pt idx="12">
                  <c:v>96</c:v>
                </c:pt>
                <c:pt idx="13">
                  <c:v>97</c:v>
                </c:pt>
                <c:pt idx="14">
                  <c:v>95</c:v>
                </c:pt>
                <c:pt idx="15">
                  <c:v>92</c:v>
                </c:pt>
                <c:pt idx="16">
                  <c:v>91</c:v>
                </c:pt>
                <c:pt idx="17">
                  <c:v>89</c:v>
                </c:pt>
                <c:pt idx="18">
                  <c:v>88</c:v>
                </c:pt>
                <c:pt idx="19">
                  <c:v>89</c:v>
                </c:pt>
                <c:pt idx="20">
                  <c:v>88</c:v>
                </c:pt>
                <c:pt idx="21">
                  <c:v>82</c:v>
                </c:pt>
                <c:pt idx="22">
                  <c:v>80</c:v>
                </c:pt>
                <c:pt idx="23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F0-4EFC-BE73-963117E847A2}"/>
            </c:ext>
          </c:extLst>
        </c:ser>
        <c:ser>
          <c:idx val="4"/>
          <c:order val="4"/>
          <c:tx>
            <c:v>Finnland</c:v>
          </c:tx>
          <c:spPr>
            <a:ln w="28575" cap="rnd">
              <a:solidFill>
                <a:srgbClr val="C1A78D"/>
              </a:solidFill>
              <a:round/>
            </a:ln>
            <a:effectLst/>
          </c:spPr>
          <c:marker>
            <c:symbol val="none"/>
          </c:marker>
          <c:cat>
            <c:numRef>
              <c:f>'Rent to income ratio'!$A$3:$A$26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'Rent to income ratio'!$F$3:$F$26</c:f>
              <c:numCache>
                <c:formatCode>General</c:formatCode>
                <c:ptCount val="24"/>
                <c:pt idx="0">
                  <c:v>100</c:v>
                </c:pt>
                <c:pt idx="1">
                  <c:v>95</c:v>
                </c:pt>
                <c:pt idx="2">
                  <c:v>90</c:v>
                </c:pt>
                <c:pt idx="3">
                  <c:v>87</c:v>
                </c:pt>
                <c:pt idx="4">
                  <c:v>88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  <c:pt idx="8">
                  <c:v>84</c:v>
                </c:pt>
                <c:pt idx="9">
                  <c:v>80</c:v>
                </c:pt>
                <c:pt idx="10">
                  <c:v>79</c:v>
                </c:pt>
                <c:pt idx="11">
                  <c:v>81</c:v>
                </c:pt>
                <c:pt idx="12">
                  <c:v>82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86</c:v>
                </c:pt>
                <c:pt idx="17">
                  <c:v>86</c:v>
                </c:pt>
                <c:pt idx="18">
                  <c:v>85</c:v>
                </c:pt>
                <c:pt idx="19">
                  <c:v>85</c:v>
                </c:pt>
                <c:pt idx="20">
                  <c:v>84</c:v>
                </c:pt>
                <c:pt idx="21">
                  <c:v>82</c:v>
                </c:pt>
                <c:pt idx="22">
                  <c:v>80</c:v>
                </c:pt>
                <c:pt idx="2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F0-4EFC-BE73-963117E847A2}"/>
            </c:ext>
          </c:extLst>
        </c:ser>
        <c:ser>
          <c:idx val="5"/>
          <c:order val="5"/>
          <c:tx>
            <c:v>Evrusvæðið</c:v>
          </c:tx>
          <c:spPr>
            <a:ln w="28575" cap="rnd">
              <a:solidFill>
                <a:srgbClr val="7CC3C2"/>
              </a:solidFill>
              <a:round/>
            </a:ln>
            <a:effectLst/>
          </c:spPr>
          <c:marker>
            <c:symbol val="none"/>
          </c:marker>
          <c:cat>
            <c:numRef>
              <c:f>'Rent to income ratio'!$A$3:$A$26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'Rent to income ratio'!$G$3:$G$26</c:f>
              <c:numCache>
                <c:formatCode>General</c:formatCode>
                <c:ptCount val="24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97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96</c:v>
                </c:pt>
                <c:pt idx="9">
                  <c:v>96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99</c:v>
                </c:pt>
                <c:pt idx="14">
                  <c:v>98</c:v>
                </c:pt>
                <c:pt idx="15">
                  <c:v>97</c:v>
                </c:pt>
                <c:pt idx="16">
                  <c:v>96</c:v>
                </c:pt>
                <c:pt idx="17">
                  <c:v>94</c:v>
                </c:pt>
                <c:pt idx="18">
                  <c:v>93</c:v>
                </c:pt>
                <c:pt idx="19">
                  <c:v>94</c:v>
                </c:pt>
                <c:pt idx="20">
                  <c:v>91</c:v>
                </c:pt>
                <c:pt idx="21">
                  <c:v>87</c:v>
                </c:pt>
                <c:pt idx="22">
                  <c:v>84</c:v>
                </c:pt>
                <c:pt idx="23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F0-4EFC-BE73-963117E84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2714784"/>
        <c:axId val="1091273920"/>
      </c:lineChart>
      <c:catAx>
        <c:axId val="150271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91273920"/>
        <c:crosses val="autoZero"/>
        <c:auto val="1"/>
        <c:lblAlgn val="ctr"/>
        <c:lblOffset val="100"/>
        <c:noMultiLvlLbl val="0"/>
      </c:catAx>
      <c:valAx>
        <c:axId val="1091273920"/>
        <c:scaling>
          <c:orientation val="minMax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r>
                  <a:rPr lang="is-IS"/>
                  <a:t>Vísitala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Setimo" panose="020B0603020204030204" pitchFamily="34" charset="0"/>
                  <a:ea typeface="+mn-ea"/>
                  <a:cs typeface="Setimo" panose="020B0603020204030204" pitchFamily="34" charset="0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50271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32950191570883E-2"/>
          <c:y val="0.87427888888888905"/>
          <c:w val="0.9"/>
          <c:h val="6.2221111111111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sz="1400" b="1">
                <a:solidFill>
                  <a:srgbClr val="11223A"/>
                </a:solidFill>
              </a:rPr>
              <a:t>Íbúðir í byggingu og fullbúnar íbúðir eftir tegund</a:t>
            </a:r>
          </a:p>
        </c:rich>
      </c:tx>
      <c:layout>
        <c:manualLayout>
          <c:xMode val="edge"/>
          <c:yMode val="edge"/>
          <c:x val="1.5374890638670161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Uppbygging!$A$21</c:f>
              <c:strCache>
                <c:ptCount val="1"/>
                <c:pt idx="0">
                  <c:v>Fjölbýlishús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Uppbygging!$B$19:$E$20</c:f>
              <c:multiLvlStrCache>
                <c:ptCount val="4"/>
                <c:lvl>
                  <c:pt idx="0">
                    <c:v>Íbúðir í byggingu</c:v>
                  </c:pt>
                  <c:pt idx="1">
                    <c:v>Fullbúnar íbúðir</c:v>
                  </c:pt>
                  <c:pt idx="2">
                    <c:v>Íbúðir í byggingu</c:v>
                  </c:pt>
                  <c:pt idx="3">
                    <c:v>Fullbúnar íbúðir</c:v>
                  </c:pt>
                </c:lvl>
                <c:lvl>
                  <c:pt idx="0">
                    <c:v>Akureyri</c:v>
                  </c:pt>
                  <c:pt idx="2">
                    <c:v>Norðausturland utan Akureyrar</c:v>
                  </c:pt>
                </c:lvl>
              </c:multiLvlStrCache>
            </c:multiLvlStrRef>
          </c:cat>
          <c:val>
            <c:numRef>
              <c:f>Uppbygging!$B$21:$E$21</c:f>
              <c:numCache>
                <c:formatCode>0%</c:formatCode>
                <c:ptCount val="4"/>
                <c:pt idx="0">
                  <c:v>0.878</c:v>
                </c:pt>
                <c:pt idx="1">
                  <c:v>0.61499999999999999</c:v>
                </c:pt>
                <c:pt idx="2">
                  <c:v>0.2</c:v>
                </c:pt>
                <c:pt idx="3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C19-A7A0-324EFFE04AED}"/>
            </c:ext>
          </c:extLst>
        </c:ser>
        <c:ser>
          <c:idx val="1"/>
          <c:order val="1"/>
          <c:tx>
            <c:strRef>
              <c:f>Uppbygging!$A$22</c:f>
              <c:strCache>
                <c:ptCount val="1"/>
                <c:pt idx="0">
                  <c:v>Sérbýlishús</c:v>
                </c:pt>
              </c:strCache>
            </c:strRef>
          </c:tx>
          <c:spPr>
            <a:solidFill>
              <a:srgbClr val="92B1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Uppbygging!$B$19:$E$20</c:f>
              <c:multiLvlStrCache>
                <c:ptCount val="4"/>
                <c:lvl>
                  <c:pt idx="0">
                    <c:v>Íbúðir í byggingu</c:v>
                  </c:pt>
                  <c:pt idx="1">
                    <c:v>Fullbúnar íbúðir</c:v>
                  </c:pt>
                  <c:pt idx="2">
                    <c:v>Íbúðir í byggingu</c:v>
                  </c:pt>
                  <c:pt idx="3">
                    <c:v>Fullbúnar íbúðir</c:v>
                  </c:pt>
                </c:lvl>
                <c:lvl>
                  <c:pt idx="0">
                    <c:v>Akureyri</c:v>
                  </c:pt>
                  <c:pt idx="2">
                    <c:v>Norðausturland utan Akureyrar</c:v>
                  </c:pt>
                </c:lvl>
              </c:multiLvlStrCache>
            </c:multiLvlStrRef>
          </c:cat>
          <c:val>
            <c:numRef>
              <c:f>Uppbygging!$B$22:$E$22</c:f>
              <c:numCache>
                <c:formatCode>0%</c:formatCode>
                <c:ptCount val="4"/>
                <c:pt idx="0">
                  <c:v>0.105</c:v>
                </c:pt>
                <c:pt idx="1">
                  <c:v>0.183</c:v>
                </c:pt>
                <c:pt idx="2">
                  <c:v>0.24199999999999999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C-4C19-A7A0-324EFFE04AED}"/>
            </c:ext>
          </c:extLst>
        </c:ser>
        <c:ser>
          <c:idx val="2"/>
          <c:order val="2"/>
          <c:tx>
            <c:strRef>
              <c:f>Uppbygging!$A$23</c:f>
              <c:strCache>
                <c:ptCount val="1"/>
                <c:pt idx="0">
                  <c:v>Einbýlishús</c:v>
                </c:pt>
              </c:strCache>
            </c:strRef>
          </c:tx>
          <c:spPr>
            <a:solidFill>
              <a:srgbClr val="B3927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0C-4C19-A7A0-324EFFE04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Uppbygging!$B$19:$E$20</c:f>
              <c:multiLvlStrCache>
                <c:ptCount val="4"/>
                <c:lvl>
                  <c:pt idx="0">
                    <c:v>Íbúðir í byggingu</c:v>
                  </c:pt>
                  <c:pt idx="1">
                    <c:v>Fullbúnar íbúðir</c:v>
                  </c:pt>
                  <c:pt idx="2">
                    <c:v>Íbúðir í byggingu</c:v>
                  </c:pt>
                  <c:pt idx="3">
                    <c:v>Fullbúnar íbúðir</c:v>
                  </c:pt>
                </c:lvl>
                <c:lvl>
                  <c:pt idx="0">
                    <c:v>Akureyri</c:v>
                  </c:pt>
                  <c:pt idx="2">
                    <c:v>Norðausturland utan Akureyrar</c:v>
                  </c:pt>
                </c:lvl>
              </c:multiLvlStrCache>
            </c:multiLvlStrRef>
          </c:cat>
          <c:val>
            <c:numRef>
              <c:f>Uppbygging!$B$23:$E$23</c:f>
              <c:numCache>
                <c:formatCode>0%</c:formatCode>
                <c:ptCount val="4"/>
                <c:pt idx="0">
                  <c:v>1.7000000000000001E-2</c:v>
                </c:pt>
                <c:pt idx="1">
                  <c:v>0.20200000000000001</c:v>
                </c:pt>
                <c:pt idx="2">
                  <c:v>0.55800000000000005</c:v>
                </c:pt>
                <c:pt idx="3">
                  <c:v>0.61799999999999999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0C-4C19-A7A0-324EFFE04A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3107072"/>
        <c:axId val="1103109472"/>
      </c:barChart>
      <c:catAx>
        <c:axId val="11031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103109472"/>
        <c:crosses val="autoZero"/>
        <c:auto val="1"/>
        <c:lblAlgn val="ctr"/>
        <c:lblOffset val="100"/>
        <c:noMultiLvlLbl val="0"/>
      </c:catAx>
      <c:valAx>
        <c:axId val="110310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1031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1223A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Íbúðauppbygging á vegum Tryggðrar byggðar</a:t>
            </a:r>
            <a:r>
              <a:rPr lang="is-IS" b="1" baseline="0">
                <a:solidFill>
                  <a:srgbClr val="11223A"/>
                </a:solidFill>
              </a:rPr>
              <a:t> á Norðurlandi eystra</a:t>
            </a:r>
            <a:endParaRPr lang="is-IS" b="1">
              <a:solidFill>
                <a:srgbClr val="11223A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1223A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Byggðar íbúðir í gegnum Tryggða byggð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strRef>
              <c:f>Sheet2!$I$2:$I$8</c:f>
              <c:strCache>
                <c:ptCount val="7"/>
                <c:pt idx="0">
                  <c:v>Norðurþing</c:v>
                </c:pt>
                <c:pt idx="1">
                  <c:v>Langanesbyggð</c:v>
                </c:pt>
                <c:pt idx="2">
                  <c:v>Dalvíkurbyggð</c:v>
                </c:pt>
                <c:pt idx="3">
                  <c:v>Þingeyjarsveit</c:v>
                </c:pt>
                <c:pt idx="4">
                  <c:v>Akureyrarbær</c:v>
                </c:pt>
                <c:pt idx="5">
                  <c:v>Hörgársveit</c:v>
                </c:pt>
                <c:pt idx="6">
                  <c:v>Fjallabyggð</c:v>
                </c:pt>
              </c:strCache>
            </c:strRef>
          </c:cat>
          <c:val>
            <c:numRef>
              <c:f>Sheet2!$J$2:$J$8</c:f>
              <c:numCache>
                <c:formatCode>_(* #,##0_);_(* \(#,##0\);_(* "-"_);_(@_)</c:formatCode>
                <c:ptCount val="7"/>
                <c:pt idx="0">
                  <c:v>22</c:v>
                </c:pt>
                <c:pt idx="1">
                  <c:v>4</c:v>
                </c:pt>
                <c:pt idx="2">
                  <c:v>14</c:v>
                </c:pt>
                <c:pt idx="3">
                  <c:v>8</c:v>
                </c:pt>
                <c:pt idx="4">
                  <c:v>124</c:v>
                </c:pt>
                <c:pt idx="5">
                  <c:v>15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D-4200-B4D6-88AA6F564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1403568"/>
        <c:axId val="1781402608"/>
      </c:barChart>
      <c:lineChart>
        <c:grouping val="standard"/>
        <c:varyColors val="0"/>
        <c:ser>
          <c:idx val="1"/>
          <c:order val="1"/>
          <c:tx>
            <c:strRef>
              <c:f>Sheet2!$K$1</c:f>
              <c:strCache>
                <c:ptCount val="1"/>
                <c:pt idx="0">
                  <c:v>Hlutfall af uppbyggingu 2020-2025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B1B0"/>
              </a:solidFill>
              <a:ln w="9525">
                <a:solidFill>
                  <a:srgbClr val="92B1B0"/>
                </a:solidFill>
              </a:ln>
              <a:effectLst/>
            </c:spPr>
          </c:marker>
          <c:cat>
            <c:strRef>
              <c:f>Sheet2!$I$2:$I$8</c:f>
              <c:strCache>
                <c:ptCount val="7"/>
                <c:pt idx="0">
                  <c:v>Norðurþing</c:v>
                </c:pt>
                <c:pt idx="1">
                  <c:v>Langanesbyggð</c:v>
                </c:pt>
                <c:pt idx="2">
                  <c:v>Dalvíkurbyggð</c:v>
                </c:pt>
                <c:pt idx="3">
                  <c:v>Þingeyjarsveit</c:v>
                </c:pt>
                <c:pt idx="4">
                  <c:v>Akureyrarbær</c:v>
                </c:pt>
                <c:pt idx="5">
                  <c:v>Hörgársveit</c:v>
                </c:pt>
                <c:pt idx="6">
                  <c:v>Fjallabyggð</c:v>
                </c:pt>
              </c:strCache>
            </c:strRef>
          </c:cat>
          <c:val>
            <c:numRef>
              <c:f>Sheet2!$K$2:$K$8</c:f>
              <c:numCache>
                <c:formatCode>0%</c:formatCode>
                <c:ptCount val="7"/>
                <c:pt idx="0">
                  <c:v>0.44897959183673469</c:v>
                </c:pt>
                <c:pt idx="1">
                  <c:v>0.44444444444444442</c:v>
                </c:pt>
                <c:pt idx="2">
                  <c:v>0.35897435897435898</c:v>
                </c:pt>
                <c:pt idx="3">
                  <c:v>0.18181818181818182</c:v>
                </c:pt>
                <c:pt idx="4">
                  <c:v>0.16124837451235371</c:v>
                </c:pt>
                <c:pt idx="5">
                  <c:v>0.11811023622047244</c:v>
                </c:pt>
                <c:pt idx="6">
                  <c:v>7.1428571428571425E-2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AD-4200-B4D6-88AA6F564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401168"/>
        <c:axId val="1781404528"/>
      </c:lineChart>
      <c:catAx>
        <c:axId val="17814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781402608"/>
        <c:crosses val="autoZero"/>
        <c:auto val="1"/>
        <c:lblAlgn val="ctr"/>
        <c:lblOffset val="100"/>
        <c:noMultiLvlLbl val="0"/>
      </c:catAx>
      <c:valAx>
        <c:axId val="178140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1223A"/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r>
                  <a:rPr lang="is-IS">
                    <a:solidFill>
                      <a:srgbClr val="11223A"/>
                    </a:solidFill>
                  </a:rPr>
                  <a:t>Íbúðir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11223A"/>
                  </a:solidFill>
                  <a:latin typeface="Setimo" panose="020B0603020204030204" pitchFamily="34" charset="0"/>
                  <a:ea typeface="+mn-ea"/>
                  <a:cs typeface="Setimo" panose="020B0603020204030204" pitchFamily="34" charset="0"/>
                </a:defRPr>
              </a:pPr>
              <a:endParaRPr lang="is-I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1223A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781403568"/>
        <c:crosses val="autoZero"/>
        <c:crossBetween val="between"/>
      </c:valAx>
      <c:valAx>
        <c:axId val="178140452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2B1B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781401168"/>
        <c:crosses val="max"/>
        <c:crossBetween val="between"/>
      </c:valAx>
      <c:catAx>
        <c:axId val="178140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1404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1223A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2B1B0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Eignarhald aukaíbúða</a:t>
            </a:r>
            <a:br>
              <a:rPr lang="is-IS"/>
            </a:br>
            <a:r>
              <a:rPr lang="is-IS" sz="1100" i="1"/>
              <a:t>Íbúðir sem ekki</a:t>
            </a:r>
            <a:r>
              <a:rPr lang="is-IS" sz="1100" i="1" baseline="0"/>
              <a:t> eru í eigu einstaklings sem á eina íbúð</a:t>
            </a:r>
            <a:endParaRPr lang="is-IS" i="1"/>
          </a:p>
        </c:rich>
      </c:tx>
      <c:layout>
        <c:manualLayout>
          <c:xMode val="edge"/>
          <c:yMode val="edge"/>
          <c:x val="3.658123666131558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Niðurstöður!$C$1</c:f>
              <c:strCache>
                <c:ptCount val="1"/>
                <c:pt idx="0">
                  <c:v>Einstaklingar 2 íbúðir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strRef>
              <c:f>Niðurstöður!$A$2:$A$4</c:f>
              <c:strCache>
                <c:ptCount val="3"/>
                <c:pt idx="0">
                  <c:v>Höfuðborgarsvæðið</c:v>
                </c:pt>
                <c:pt idx="1">
                  <c:v>Akureyri</c:v>
                </c:pt>
                <c:pt idx="2">
                  <c:v>Önnur sveitarfélög á NE</c:v>
                </c:pt>
              </c:strCache>
            </c:strRef>
          </c:cat>
          <c:val>
            <c:numRef>
              <c:f>Niðurstöður!$C$2:$C$4</c:f>
              <c:numCache>
                <c:formatCode>0%</c:formatCode>
                <c:ptCount val="3"/>
                <c:pt idx="0">
                  <c:v>0.11319155645781186</c:v>
                </c:pt>
                <c:pt idx="1">
                  <c:v>0.11938809444629199</c:v>
                </c:pt>
                <c:pt idx="2">
                  <c:v>0.18294686872375387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9-4B92-BF09-52C422D2DC5C}"/>
            </c:ext>
          </c:extLst>
        </c:ser>
        <c:ser>
          <c:idx val="2"/>
          <c:order val="2"/>
          <c:tx>
            <c:strRef>
              <c:f>Niðurstöður!$D$1</c:f>
              <c:strCache>
                <c:ptCount val="1"/>
                <c:pt idx="0">
                  <c:v>Einstaklingar, fleiri íbúðir</c:v>
                </c:pt>
              </c:strCache>
            </c:strRef>
          </c:tx>
          <c:spPr>
            <a:solidFill>
              <a:srgbClr val="92B1B0"/>
            </a:solidFill>
            <a:ln>
              <a:noFill/>
            </a:ln>
            <a:effectLst/>
          </c:spPr>
          <c:invertIfNegative val="0"/>
          <c:cat>
            <c:strRef>
              <c:f>Niðurstöður!$A$2:$A$4</c:f>
              <c:strCache>
                <c:ptCount val="3"/>
                <c:pt idx="0">
                  <c:v>Höfuðborgarsvæðið</c:v>
                </c:pt>
                <c:pt idx="1">
                  <c:v>Akureyri</c:v>
                </c:pt>
                <c:pt idx="2">
                  <c:v>Önnur sveitarfélög á NE</c:v>
                </c:pt>
              </c:strCache>
            </c:strRef>
          </c:cat>
          <c:val>
            <c:numRef>
              <c:f>Niðurstöður!$D$2:$D$4</c:f>
              <c:numCache>
                <c:formatCode>0%</c:formatCode>
                <c:ptCount val="3"/>
                <c:pt idx="0">
                  <c:v>4.7667382777854428E-2</c:v>
                </c:pt>
                <c:pt idx="1">
                  <c:v>4.7223145992683735E-2</c:v>
                </c:pt>
                <c:pt idx="2">
                  <c:v>5.9521635932079604E-2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9-4B92-BF09-52C422D2DC5C}"/>
            </c:ext>
          </c:extLst>
        </c:ser>
        <c:ser>
          <c:idx val="3"/>
          <c:order val="3"/>
          <c:tx>
            <c:strRef>
              <c:f>Niðurstöður!$E$1</c:f>
              <c:strCache>
                <c:ptCount val="1"/>
                <c:pt idx="0">
                  <c:v>Lögaðilar</c:v>
                </c:pt>
              </c:strCache>
            </c:strRef>
          </c:tx>
          <c:spPr>
            <a:solidFill>
              <a:srgbClr val="B39271"/>
            </a:solidFill>
            <a:ln>
              <a:noFill/>
            </a:ln>
            <a:effectLst/>
          </c:spPr>
          <c:invertIfNegative val="0"/>
          <c:cat>
            <c:strRef>
              <c:f>Niðurstöður!$A$2:$A$4</c:f>
              <c:strCache>
                <c:ptCount val="3"/>
                <c:pt idx="0">
                  <c:v>Höfuðborgarsvæðið</c:v>
                </c:pt>
                <c:pt idx="1">
                  <c:v>Akureyri</c:v>
                </c:pt>
                <c:pt idx="2">
                  <c:v>Önnur sveitarfélög á NE</c:v>
                </c:pt>
              </c:strCache>
            </c:strRef>
          </c:cat>
          <c:val>
            <c:numRef>
              <c:f>Niðurstöður!$E$2:$E$4</c:f>
              <c:numCache>
                <c:formatCode>0%</c:formatCode>
                <c:ptCount val="3"/>
                <c:pt idx="0">
                  <c:v>0.1771882452647969</c:v>
                </c:pt>
                <c:pt idx="1">
                  <c:v>0.18933599379226249</c:v>
                </c:pt>
                <c:pt idx="2">
                  <c:v>0.16797516888807743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9-4B92-BF09-52C422D2D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8808448"/>
        <c:axId val="898984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Niðurstöður!$B$1</c15:sqref>
                        </c15:formulaRef>
                      </c:ext>
                    </c:extLst>
                    <c:strCache>
                      <c:ptCount val="1"/>
                      <c:pt idx="0">
                        <c:v>Einstaklingar, 1 íbúð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Niðurstöður!$A$2:$A$4</c15:sqref>
                        </c15:formulaRef>
                      </c:ext>
                    </c:extLst>
                    <c:strCache>
                      <c:ptCount val="3"/>
                      <c:pt idx="0">
                        <c:v>Höfuðborgarsvæðið</c:v>
                      </c:pt>
                      <c:pt idx="1">
                        <c:v>Akureyri</c:v>
                      </c:pt>
                      <c:pt idx="2">
                        <c:v>Önnur sveitarfélög á 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Niðurstöður!$B$2:$B$4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0.66195281549953677</c:v>
                      </c:pt>
                      <c:pt idx="1">
                        <c:v>0.6440527657687618</c:v>
                      </c:pt>
                      <c:pt idx="2">
                        <c:v>0.58955632645608913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F59-4B92-BF09-52C422D2DC5C}"/>
                  </c:ext>
                </c:extLst>
              </c15:ser>
            </c15:filteredBarSeries>
          </c:ext>
        </c:extLst>
      </c:barChart>
      <c:catAx>
        <c:axId val="8588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898984800"/>
        <c:crosses val="autoZero"/>
        <c:auto val="1"/>
        <c:lblAlgn val="ctr"/>
        <c:lblOffset val="100"/>
        <c:noMultiLvlLbl val="0"/>
      </c:catAx>
      <c:valAx>
        <c:axId val="89898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85880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Fólksfjölgun</a:t>
            </a:r>
            <a:br>
              <a:rPr lang="is-IS"/>
            </a:br>
            <a:r>
              <a:rPr lang="is-IS" sz="1100" i="1"/>
              <a:t>Akureyrarbær</a:t>
            </a:r>
            <a:endParaRPr lang="is-IS" i="1"/>
          </a:p>
        </c:rich>
      </c:tx>
      <c:layout>
        <c:manualLayout>
          <c:xMode val="edge"/>
          <c:yMode val="edge"/>
          <c:x val="2.3972222222222211E-2"/>
          <c:y val="2.7745664739884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Niðurstöður!$B$1</c:f>
              <c:strCache>
                <c:ptCount val="1"/>
                <c:pt idx="0">
                  <c:v>Rauntölur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Niðurstöður!$B$2:$B$15</c:f>
              <c:numCache>
                <c:formatCode>0</c:formatCode>
                <c:ptCount val="14"/>
                <c:pt idx="0">
                  <c:v>230</c:v>
                </c:pt>
                <c:pt idx="1">
                  <c:v>260</c:v>
                </c:pt>
                <c:pt idx="2">
                  <c:v>230</c:v>
                </c:pt>
                <c:pt idx="3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D-4B2F-A82A-F0605B0EE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68319"/>
        <c:axId val="48566879"/>
      </c:barChart>
      <c:barChart>
        <c:barDir val="col"/>
        <c:grouping val="stacked"/>
        <c:varyColors val="0"/>
        <c:ser>
          <c:idx val="2"/>
          <c:order val="2"/>
          <c:tx>
            <c:strRef>
              <c:f>Niðurstöður!$D$1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Niðurstöður!$D$2:$D$15</c:f>
              <c:numCache>
                <c:formatCode>General</c:formatCode>
                <c:ptCount val="14"/>
                <c:pt idx="0">
                  <c:v>421</c:v>
                </c:pt>
                <c:pt idx="1">
                  <c:v>111</c:v>
                </c:pt>
                <c:pt idx="2">
                  <c:v>114</c:v>
                </c:pt>
                <c:pt idx="3">
                  <c:v>114</c:v>
                </c:pt>
                <c:pt idx="4">
                  <c:v>116</c:v>
                </c:pt>
                <c:pt idx="5">
                  <c:v>116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119</c:v>
                </c:pt>
                <c:pt idx="11">
                  <c:v>120</c:v>
                </c:pt>
                <c:pt idx="12">
                  <c:v>121</c:v>
                </c:pt>
                <c:pt idx="1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D-4B2F-A82A-F0605B0EEB4E}"/>
            </c:ext>
          </c:extLst>
        </c:ser>
        <c:ser>
          <c:idx val="3"/>
          <c:order val="3"/>
          <c:tx>
            <c:strRef>
              <c:f>Niðurstöður!$E$1</c:f>
              <c:strCache>
                <c:ptCount val="1"/>
                <c:pt idx="0">
                  <c:v>Spábil</c:v>
                </c:pt>
              </c:strCache>
            </c:strRef>
          </c:tx>
          <c:spPr>
            <a:solidFill>
              <a:srgbClr val="B3CFD1">
                <a:alpha val="56000"/>
              </a:srgbClr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Niðurstöður!$E$2:$E$15</c:f>
              <c:numCache>
                <c:formatCode>General</c:formatCode>
                <c:ptCount val="14"/>
                <c:pt idx="0">
                  <c:v>0</c:v>
                </c:pt>
                <c:pt idx="1">
                  <c:v>159</c:v>
                </c:pt>
                <c:pt idx="2">
                  <c:v>162</c:v>
                </c:pt>
                <c:pt idx="3">
                  <c:v>163</c:v>
                </c:pt>
                <c:pt idx="4">
                  <c:v>164</c:v>
                </c:pt>
                <c:pt idx="5">
                  <c:v>168</c:v>
                </c:pt>
                <c:pt idx="6">
                  <c:v>172</c:v>
                </c:pt>
                <c:pt idx="7">
                  <c:v>175</c:v>
                </c:pt>
                <c:pt idx="8">
                  <c:v>178</c:v>
                </c:pt>
                <c:pt idx="9">
                  <c:v>180</c:v>
                </c:pt>
                <c:pt idx="10">
                  <c:v>185</c:v>
                </c:pt>
                <c:pt idx="11">
                  <c:v>188</c:v>
                </c:pt>
                <c:pt idx="12">
                  <c:v>191</c:v>
                </c:pt>
                <c:pt idx="13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1D-4B2F-A82A-F0605B0EE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520799"/>
        <c:axId val="48515039"/>
      </c:barChart>
      <c:lineChart>
        <c:grouping val="standard"/>
        <c:varyColors val="0"/>
        <c:ser>
          <c:idx val="1"/>
          <c:order val="1"/>
          <c:tx>
            <c:strRef>
              <c:f>Niðurstöður!$C$1</c:f>
              <c:strCache>
                <c:ptCount val="1"/>
                <c:pt idx="0">
                  <c:v>Miðspá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Niðurstöður!$C$2:$C$15</c:f>
              <c:numCache>
                <c:formatCode>General</c:formatCode>
                <c:ptCount val="14"/>
                <c:pt idx="0">
                  <c:v>421</c:v>
                </c:pt>
                <c:pt idx="1">
                  <c:v>219</c:v>
                </c:pt>
                <c:pt idx="2">
                  <c:v>223</c:v>
                </c:pt>
                <c:pt idx="3">
                  <c:v>224</c:v>
                </c:pt>
                <c:pt idx="4">
                  <c:v>227</c:v>
                </c:pt>
                <c:pt idx="5">
                  <c:v>229</c:v>
                </c:pt>
                <c:pt idx="6">
                  <c:v>231</c:v>
                </c:pt>
                <c:pt idx="7">
                  <c:v>235</c:v>
                </c:pt>
                <c:pt idx="8">
                  <c:v>236</c:v>
                </c:pt>
                <c:pt idx="9">
                  <c:v>240</c:v>
                </c:pt>
                <c:pt idx="10">
                  <c:v>242</c:v>
                </c:pt>
                <c:pt idx="11">
                  <c:v>244</c:v>
                </c:pt>
                <c:pt idx="12">
                  <c:v>248</c:v>
                </c:pt>
                <c:pt idx="13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1D-4B2F-A82A-F0605B0EE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68319"/>
        <c:axId val="48566879"/>
      </c:lineChart>
      <c:catAx>
        <c:axId val="4856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48566879"/>
        <c:crosses val="autoZero"/>
        <c:auto val="1"/>
        <c:lblAlgn val="ctr"/>
        <c:lblOffset val="100"/>
        <c:noMultiLvlLbl val="0"/>
      </c:catAx>
      <c:valAx>
        <c:axId val="4856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48568319"/>
        <c:crosses val="autoZero"/>
        <c:crossBetween val="between"/>
      </c:valAx>
      <c:valAx>
        <c:axId val="4851503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8520799"/>
        <c:crosses val="max"/>
        <c:crossBetween val="between"/>
      </c:valAx>
      <c:catAx>
        <c:axId val="48520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5150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Þörf og íbúðauppbygging</a:t>
            </a:r>
            <a:br>
              <a:rPr lang="is-IS" b="1">
                <a:solidFill>
                  <a:srgbClr val="11223A"/>
                </a:solidFill>
              </a:rPr>
            </a:br>
            <a:r>
              <a:rPr lang="is-IS" sz="1100" i="1"/>
              <a:t>Akureyrarbær</a:t>
            </a:r>
            <a:endParaRPr lang="is-IS" i="1"/>
          </a:p>
        </c:rich>
      </c:tx>
      <c:layout>
        <c:manualLayout>
          <c:xMode val="edge"/>
          <c:yMode val="edge"/>
          <c:x val="1.7861111111111112E-2"/>
          <c:y val="2.0434224590899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Niðurstöður!$B$1</c:f>
              <c:strCache>
                <c:ptCount val="1"/>
                <c:pt idx="0">
                  <c:v>Nýjar íbúðir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Niðurstöður!$B$2:$B$15</c:f>
              <c:numCache>
                <c:formatCode>General</c:formatCode>
                <c:ptCount val="14"/>
                <c:pt idx="0">
                  <c:v>119</c:v>
                </c:pt>
                <c:pt idx="1">
                  <c:v>63</c:v>
                </c:pt>
                <c:pt idx="2">
                  <c:v>117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4-4AFB-B57C-010F002031E0}"/>
            </c:ext>
          </c:extLst>
        </c:ser>
        <c:ser>
          <c:idx val="1"/>
          <c:order val="1"/>
          <c:tx>
            <c:strRef>
              <c:f>Niðurstöður!$C$1</c:f>
              <c:strCache>
                <c:ptCount val="1"/>
                <c:pt idx="0">
                  <c:v>Aðrar uppgerðar íbúðir</c:v>
                </c:pt>
              </c:strCache>
            </c:strRef>
          </c:tx>
          <c:spPr>
            <a:solidFill>
              <a:srgbClr val="B39271"/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Niðurstöður!$C$2:$C$15</c:f>
              <c:numCache>
                <c:formatCode>General</c:formatCode>
                <c:ptCount val="14"/>
                <c:pt idx="0">
                  <c:v>-7</c:v>
                </c:pt>
                <c:pt idx="1">
                  <c:v>12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4-4AFB-B57C-010F00203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0966576"/>
        <c:axId val="2110967536"/>
      </c:barChart>
      <c:barChart>
        <c:barDir val="col"/>
        <c:grouping val="stacked"/>
        <c:varyColors val="0"/>
        <c:ser>
          <c:idx val="3"/>
          <c:order val="3"/>
          <c:tx>
            <c:strRef>
              <c:f>Niðurstöður!$E$1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Niðurstöður!$E$2:$E$15</c:f>
              <c:numCache>
                <c:formatCode>General</c:formatCode>
                <c:ptCount val="14"/>
                <c:pt idx="0">
                  <c:v>187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161</c:v>
                </c:pt>
                <c:pt idx="5">
                  <c:v>160</c:v>
                </c:pt>
                <c:pt idx="6">
                  <c:v>160</c:v>
                </c:pt>
                <c:pt idx="7">
                  <c:v>161</c:v>
                </c:pt>
                <c:pt idx="8">
                  <c:v>160</c:v>
                </c:pt>
                <c:pt idx="9">
                  <c:v>161</c:v>
                </c:pt>
                <c:pt idx="10">
                  <c:v>161</c:v>
                </c:pt>
                <c:pt idx="11">
                  <c:v>160</c:v>
                </c:pt>
                <c:pt idx="12">
                  <c:v>160</c:v>
                </c:pt>
                <c:pt idx="1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4-4AFB-B57C-010F002031E0}"/>
            </c:ext>
          </c:extLst>
        </c:ser>
        <c:ser>
          <c:idx val="4"/>
          <c:order val="4"/>
          <c:tx>
            <c:strRef>
              <c:f>Niðurstöður!$F$1</c:f>
              <c:strCache>
                <c:ptCount val="1"/>
                <c:pt idx="0">
                  <c:v>Þörf-spábil</c:v>
                </c:pt>
              </c:strCache>
            </c:strRef>
          </c:tx>
          <c:spPr>
            <a:solidFill>
              <a:srgbClr val="B3CFD1">
                <a:alpha val="56000"/>
              </a:srgbClr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Niðurstöður!$F$2:$F$15</c:f>
              <c:numCache>
                <c:formatCode>General</c:formatCode>
                <c:ptCount val="14"/>
                <c:pt idx="0">
                  <c:v>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58</c:v>
                </c:pt>
                <c:pt idx="5">
                  <c:v>60</c:v>
                </c:pt>
                <c:pt idx="6">
                  <c:v>60</c:v>
                </c:pt>
                <c:pt idx="7">
                  <c:v>59</c:v>
                </c:pt>
                <c:pt idx="8">
                  <c:v>60</c:v>
                </c:pt>
                <c:pt idx="9">
                  <c:v>62</c:v>
                </c:pt>
                <c:pt idx="10">
                  <c:v>59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4-4AFB-B57C-010F00203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91810688"/>
        <c:axId val="1591808768"/>
      </c:barChart>
      <c:lineChart>
        <c:grouping val="standard"/>
        <c:varyColors val="0"/>
        <c:ser>
          <c:idx val="2"/>
          <c:order val="2"/>
          <c:tx>
            <c:strRef>
              <c:f>Niðurstöður!$D$1</c:f>
              <c:strCache>
                <c:ptCount val="1"/>
                <c:pt idx="0">
                  <c:v>Þörf-miðspá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Niðurstöður!$D$2:$D$15</c:f>
              <c:numCache>
                <c:formatCode>General</c:formatCode>
                <c:ptCount val="14"/>
                <c:pt idx="0">
                  <c:v>187</c:v>
                </c:pt>
                <c:pt idx="1">
                  <c:v>195</c:v>
                </c:pt>
                <c:pt idx="2">
                  <c:v>195</c:v>
                </c:pt>
                <c:pt idx="3">
                  <c:v>197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D4-4AFB-B57C-010F00203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966576"/>
        <c:axId val="2110967536"/>
      </c:lineChart>
      <c:catAx>
        <c:axId val="21109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110967536"/>
        <c:crosses val="autoZero"/>
        <c:auto val="1"/>
        <c:lblAlgn val="ctr"/>
        <c:lblOffset val="100"/>
        <c:noMultiLvlLbl val="0"/>
      </c:catAx>
      <c:valAx>
        <c:axId val="2110967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110966576"/>
        <c:crosses val="autoZero"/>
        <c:crossBetween val="between"/>
      </c:valAx>
      <c:valAx>
        <c:axId val="15918087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591810688"/>
        <c:crosses val="max"/>
        <c:crossBetween val="between"/>
      </c:valAx>
      <c:catAx>
        <c:axId val="1591810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1808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Fólksfjölgun</a:t>
            </a:r>
            <a:br>
              <a:rPr lang="is-IS"/>
            </a:br>
            <a:r>
              <a:rPr lang="is-IS" sz="1100" i="1"/>
              <a:t>Akureyrarbær</a:t>
            </a:r>
            <a:endParaRPr lang="is-IS" i="1"/>
          </a:p>
        </c:rich>
      </c:tx>
      <c:layout>
        <c:manualLayout>
          <c:xMode val="edge"/>
          <c:yMode val="edge"/>
          <c:x val="2.3972222222222211E-2"/>
          <c:y val="2.7745664739884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4471177047918057"/>
          <c:y val="0.14130688608360004"/>
          <c:w val="0.80478728692090651"/>
          <c:h val="0.6364559107426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Niðurstöður!$B$1</c:f>
              <c:strCache>
                <c:ptCount val="1"/>
                <c:pt idx="0">
                  <c:v>Rauntölur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Niðurstöður!$B$2:$B$15</c:f>
              <c:numCache>
                <c:formatCode>0</c:formatCode>
                <c:ptCount val="14"/>
                <c:pt idx="0">
                  <c:v>230</c:v>
                </c:pt>
                <c:pt idx="1">
                  <c:v>260</c:v>
                </c:pt>
                <c:pt idx="2">
                  <c:v>230</c:v>
                </c:pt>
                <c:pt idx="3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009-A040-F0AED3B3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68319"/>
        <c:axId val="48566879"/>
      </c:barChart>
      <c:barChart>
        <c:barDir val="col"/>
        <c:grouping val="stacked"/>
        <c:varyColors val="0"/>
        <c:ser>
          <c:idx val="2"/>
          <c:order val="2"/>
          <c:tx>
            <c:strRef>
              <c:f>Niðurstöður!$D$1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Niðurstöður!$D$2:$D$15</c:f>
              <c:numCache>
                <c:formatCode>General</c:formatCode>
                <c:ptCount val="14"/>
                <c:pt idx="0">
                  <c:v>421</c:v>
                </c:pt>
                <c:pt idx="1">
                  <c:v>111</c:v>
                </c:pt>
                <c:pt idx="2">
                  <c:v>114</c:v>
                </c:pt>
                <c:pt idx="3">
                  <c:v>114</c:v>
                </c:pt>
                <c:pt idx="4">
                  <c:v>116</c:v>
                </c:pt>
                <c:pt idx="5">
                  <c:v>116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119</c:v>
                </c:pt>
                <c:pt idx="11">
                  <c:v>120</c:v>
                </c:pt>
                <c:pt idx="12">
                  <c:v>121</c:v>
                </c:pt>
                <c:pt idx="1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F-4009-A040-F0AED3B33810}"/>
            </c:ext>
          </c:extLst>
        </c:ser>
        <c:ser>
          <c:idx val="3"/>
          <c:order val="3"/>
          <c:tx>
            <c:strRef>
              <c:f>Niðurstöður!$E$1</c:f>
              <c:strCache>
                <c:ptCount val="1"/>
                <c:pt idx="0">
                  <c:v>Spábil</c:v>
                </c:pt>
              </c:strCache>
            </c:strRef>
          </c:tx>
          <c:spPr>
            <a:solidFill>
              <a:srgbClr val="B3CFD1">
                <a:alpha val="56000"/>
              </a:srgbClr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Niðurstöður!$E$2:$E$15</c:f>
              <c:numCache>
                <c:formatCode>General</c:formatCode>
                <c:ptCount val="14"/>
                <c:pt idx="0">
                  <c:v>0</c:v>
                </c:pt>
                <c:pt idx="1">
                  <c:v>159</c:v>
                </c:pt>
                <c:pt idx="2">
                  <c:v>162</c:v>
                </c:pt>
                <c:pt idx="3">
                  <c:v>163</c:v>
                </c:pt>
                <c:pt idx="4">
                  <c:v>164</c:v>
                </c:pt>
                <c:pt idx="5">
                  <c:v>168</c:v>
                </c:pt>
                <c:pt idx="6">
                  <c:v>172</c:v>
                </c:pt>
                <c:pt idx="7">
                  <c:v>175</c:v>
                </c:pt>
                <c:pt idx="8">
                  <c:v>178</c:v>
                </c:pt>
                <c:pt idx="9">
                  <c:v>180</c:v>
                </c:pt>
                <c:pt idx="10">
                  <c:v>185</c:v>
                </c:pt>
                <c:pt idx="11">
                  <c:v>188</c:v>
                </c:pt>
                <c:pt idx="12">
                  <c:v>191</c:v>
                </c:pt>
                <c:pt idx="13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F-4009-A040-F0AED3B3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520799"/>
        <c:axId val="48515039"/>
      </c:barChart>
      <c:lineChart>
        <c:grouping val="standard"/>
        <c:varyColors val="0"/>
        <c:ser>
          <c:idx val="1"/>
          <c:order val="1"/>
          <c:tx>
            <c:strRef>
              <c:f>Niðurstöður!$C$1</c:f>
              <c:strCache>
                <c:ptCount val="1"/>
                <c:pt idx="0">
                  <c:v>Miðspá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Niðurstöður!$C$2:$C$15</c:f>
              <c:numCache>
                <c:formatCode>General</c:formatCode>
                <c:ptCount val="14"/>
                <c:pt idx="0">
                  <c:v>421</c:v>
                </c:pt>
                <c:pt idx="1">
                  <c:v>219</c:v>
                </c:pt>
                <c:pt idx="2">
                  <c:v>223</c:v>
                </c:pt>
                <c:pt idx="3">
                  <c:v>224</c:v>
                </c:pt>
                <c:pt idx="4">
                  <c:v>227</c:v>
                </c:pt>
                <c:pt idx="5">
                  <c:v>229</c:v>
                </c:pt>
                <c:pt idx="6">
                  <c:v>231</c:v>
                </c:pt>
                <c:pt idx="7">
                  <c:v>235</c:v>
                </c:pt>
                <c:pt idx="8">
                  <c:v>236</c:v>
                </c:pt>
                <c:pt idx="9">
                  <c:v>240</c:v>
                </c:pt>
                <c:pt idx="10">
                  <c:v>242</c:v>
                </c:pt>
                <c:pt idx="11">
                  <c:v>244</c:v>
                </c:pt>
                <c:pt idx="12">
                  <c:v>248</c:v>
                </c:pt>
                <c:pt idx="13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1F-4009-A040-F0AED3B3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68319"/>
        <c:axId val="48566879"/>
      </c:lineChart>
      <c:catAx>
        <c:axId val="4856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48566879"/>
        <c:crosses val="autoZero"/>
        <c:auto val="1"/>
        <c:lblAlgn val="ctr"/>
        <c:lblOffset val="100"/>
        <c:noMultiLvlLbl val="0"/>
      </c:catAx>
      <c:valAx>
        <c:axId val="4856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48568319"/>
        <c:crosses val="autoZero"/>
        <c:crossBetween val="between"/>
      </c:valAx>
      <c:valAx>
        <c:axId val="4851503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8520799"/>
        <c:crosses val="max"/>
        <c:crossBetween val="between"/>
      </c:valAx>
      <c:catAx>
        <c:axId val="48520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5150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9691174264401531"/>
          <c:y val="0.866778389813047"/>
          <c:w val="0.56944819496183507"/>
          <c:h val="0.10906658692479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Þörf og íbúðauppbygging</a:t>
            </a:r>
            <a:br>
              <a:rPr lang="is-IS" b="1">
                <a:solidFill>
                  <a:srgbClr val="11223A"/>
                </a:solidFill>
              </a:rPr>
            </a:br>
            <a:r>
              <a:rPr lang="is-IS" sz="1100" i="1"/>
              <a:t>Akureyrarbær</a:t>
            </a:r>
            <a:endParaRPr lang="is-IS" i="1"/>
          </a:p>
        </c:rich>
      </c:tx>
      <c:layout>
        <c:manualLayout>
          <c:xMode val="edge"/>
          <c:yMode val="edge"/>
          <c:x val="1.7861111111111112E-2"/>
          <c:y val="2.0434224590899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Niðurstöður!$B$1</c:f>
              <c:strCache>
                <c:ptCount val="1"/>
                <c:pt idx="0">
                  <c:v>Nýjar íbúðir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Niðurstöður!$B$2:$B$15</c:f>
              <c:numCache>
                <c:formatCode>General</c:formatCode>
                <c:ptCount val="14"/>
                <c:pt idx="0">
                  <c:v>119</c:v>
                </c:pt>
                <c:pt idx="1">
                  <c:v>63</c:v>
                </c:pt>
                <c:pt idx="2">
                  <c:v>117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4-4813-BF94-1B282EF51046}"/>
            </c:ext>
          </c:extLst>
        </c:ser>
        <c:ser>
          <c:idx val="1"/>
          <c:order val="1"/>
          <c:tx>
            <c:strRef>
              <c:f>Niðurstöður!$C$1</c:f>
              <c:strCache>
                <c:ptCount val="1"/>
                <c:pt idx="0">
                  <c:v>Aðrar uppgerðar íbúðir</c:v>
                </c:pt>
              </c:strCache>
            </c:strRef>
          </c:tx>
          <c:spPr>
            <a:solidFill>
              <a:srgbClr val="B39271"/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Niðurstöður!$C$2:$C$15</c:f>
              <c:numCache>
                <c:formatCode>General</c:formatCode>
                <c:ptCount val="14"/>
                <c:pt idx="0">
                  <c:v>-7</c:v>
                </c:pt>
                <c:pt idx="1">
                  <c:v>12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4-4813-BF94-1B282EF5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0966576"/>
        <c:axId val="2110967536"/>
      </c:barChart>
      <c:barChart>
        <c:barDir val="col"/>
        <c:grouping val="stacked"/>
        <c:varyColors val="0"/>
        <c:ser>
          <c:idx val="3"/>
          <c:order val="3"/>
          <c:tx>
            <c:strRef>
              <c:f>Niðurstöður!$E$1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Niðurstöður!$E$2:$E$15</c:f>
              <c:numCache>
                <c:formatCode>General</c:formatCode>
                <c:ptCount val="14"/>
                <c:pt idx="0">
                  <c:v>187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161</c:v>
                </c:pt>
                <c:pt idx="5">
                  <c:v>160</c:v>
                </c:pt>
                <c:pt idx="6">
                  <c:v>160</c:v>
                </c:pt>
                <c:pt idx="7">
                  <c:v>161</c:v>
                </c:pt>
                <c:pt idx="8">
                  <c:v>160</c:v>
                </c:pt>
                <c:pt idx="9">
                  <c:v>161</c:v>
                </c:pt>
                <c:pt idx="10">
                  <c:v>161</c:v>
                </c:pt>
                <c:pt idx="11">
                  <c:v>160</c:v>
                </c:pt>
                <c:pt idx="12">
                  <c:v>160</c:v>
                </c:pt>
                <c:pt idx="1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84-4813-BF94-1B282EF51046}"/>
            </c:ext>
          </c:extLst>
        </c:ser>
        <c:ser>
          <c:idx val="4"/>
          <c:order val="4"/>
          <c:tx>
            <c:strRef>
              <c:f>Niðurstöður!$F$1</c:f>
              <c:strCache>
                <c:ptCount val="1"/>
                <c:pt idx="0">
                  <c:v>Þörf-spábil</c:v>
                </c:pt>
              </c:strCache>
            </c:strRef>
          </c:tx>
          <c:spPr>
            <a:solidFill>
              <a:srgbClr val="B3CFD1">
                <a:alpha val="56000"/>
              </a:srgbClr>
            </a:solidFill>
            <a:ln>
              <a:noFill/>
            </a:ln>
            <a:effectLst/>
          </c:spPr>
          <c:invertIfNegative val="0"/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Niðurstöður!$F$2:$F$15</c:f>
              <c:numCache>
                <c:formatCode>General</c:formatCode>
                <c:ptCount val="14"/>
                <c:pt idx="0">
                  <c:v>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58</c:v>
                </c:pt>
                <c:pt idx="5">
                  <c:v>60</c:v>
                </c:pt>
                <c:pt idx="6">
                  <c:v>60</c:v>
                </c:pt>
                <c:pt idx="7">
                  <c:v>59</c:v>
                </c:pt>
                <c:pt idx="8">
                  <c:v>60</c:v>
                </c:pt>
                <c:pt idx="9">
                  <c:v>62</c:v>
                </c:pt>
                <c:pt idx="10">
                  <c:v>59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84-4813-BF94-1B282EF5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91810688"/>
        <c:axId val="1591808768"/>
      </c:barChart>
      <c:lineChart>
        <c:grouping val="standard"/>
        <c:varyColors val="0"/>
        <c:ser>
          <c:idx val="2"/>
          <c:order val="2"/>
          <c:tx>
            <c:strRef>
              <c:f>Niðurstöður!$D$1</c:f>
              <c:strCache>
                <c:ptCount val="1"/>
                <c:pt idx="0">
                  <c:v>Þörf-miðspá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Niðurstöður!$A$2:$A$15</c:f>
              <c:numCache>
                <c:formatCode>General</c:formatCode>
                <c:ptCount val="1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</c:numCache>
            </c:numRef>
          </c:cat>
          <c:val>
            <c:numRef>
              <c:f>Niðurstöður!$D$2:$D$15</c:f>
              <c:numCache>
                <c:formatCode>General</c:formatCode>
                <c:ptCount val="14"/>
                <c:pt idx="0">
                  <c:v>187</c:v>
                </c:pt>
                <c:pt idx="1">
                  <c:v>195</c:v>
                </c:pt>
                <c:pt idx="2">
                  <c:v>195</c:v>
                </c:pt>
                <c:pt idx="3">
                  <c:v>197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84-4813-BF94-1B282EF5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966576"/>
        <c:axId val="2110967536"/>
      </c:lineChart>
      <c:catAx>
        <c:axId val="21109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110967536"/>
        <c:crosses val="autoZero"/>
        <c:auto val="1"/>
        <c:lblAlgn val="ctr"/>
        <c:lblOffset val="100"/>
        <c:noMultiLvlLbl val="0"/>
      </c:catAx>
      <c:valAx>
        <c:axId val="2110967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110966576"/>
        <c:crosses val="autoZero"/>
        <c:crossBetween val="between"/>
      </c:valAx>
      <c:valAx>
        <c:axId val="15918087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591810688"/>
        <c:crosses val="max"/>
        <c:crossBetween val="between"/>
      </c:valAx>
      <c:catAx>
        <c:axId val="1591810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1808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2603122019921296"/>
          <c:y val="0.85502649689618582"/>
          <c:w val="0.5949200480355249"/>
          <c:h val="0.12982276217889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Þörf og íbúðauppbygging</a:t>
            </a:r>
            <a:br>
              <a:rPr lang="is-IS"/>
            </a:br>
            <a:r>
              <a:rPr lang="is-IS" sz="1100" i="1"/>
              <a:t>Önnur sveitarfélög á Norðurlandi</a:t>
            </a:r>
            <a:r>
              <a:rPr lang="is-IS" sz="1100" i="1" baseline="0"/>
              <a:t> eystra</a:t>
            </a:r>
            <a:endParaRPr lang="is-IS" i="1"/>
          </a:p>
        </c:rich>
      </c:tx>
      <c:layout>
        <c:manualLayout>
          <c:xMode val="edge"/>
          <c:yMode val="edge"/>
          <c:x val="1.7861111111111112E-2"/>
          <c:y val="2.0434224590899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Niðurstöður!$B$33</c:f>
              <c:strCache>
                <c:ptCount val="1"/>
                <c:pt idx="0">
                  <c:v>Nýjar íbúðir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Niðurstöður!$A$34:$A$46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Niðurstöður!$B$34:$B$46</c:f>
              <c:numCache>
                <c:formatCode>General</c:formatCode>
                <c:ptCount val="13"/>
                <c:pt idx="0">
                  <c:v>46</c:v>
                </c:pt>
                <c:pt idx="1">
                  <c:v>50</c:v>
                </c:pt>
                <c:pt idx="2">
                  <c:v>59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5-4528-8939-E1481610ABCD}"/>
            </c:ext>
          </c:extLst>
        </c:ser>
        <c:ser>
          <c:idx val="1"/>
          <c:order val="1"/>
          <c:tx>
            <c:strRef>
              <c:f>Niðurstöður!$C$33</c:f>
              <c:strCache>
                <c:ptCount val="1"/>
                <c:pt idx="0">
                  <c:v>Aðrar uppgerðar íbúðir</c:v>
                </c:pt>
              </c:strCache>
            </c:strRef>
          </c:tx>
          <c:spPr>
            <a:solidFill>
              <a:srgbClr val="B39271"/>
            </a:solidFill>
            <a:ln>
              <a:noFill/>
            </a:ln>
            <a:effectLst/>
          </c:spPr>
          <c:invertIfNegative val="0"/>
          <c:cat>
            <c:numRef>
              <c:f>Niðurstöður!$A$34:$A$46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Niðurstöður!$C$34:$C$46</c:f>
              <c:numCache>
                <c:formatCode>General</c:formatCode>
                <c:ptCount val="13"/>
                <c:pt idx="0">
                  <c:v>17</c:v>
                </c:pt>
                <c:pt idx="1">
                  <c:v>2</c:v>
                </c:pt>
                <c:pt idx="2">
                  <c:v>24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5-4528-8939-E1481610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0966576"/>
        <c:axId val="2110967536"/>
      </c:barChart>
      <c:barChart>
        <c:barDir val="col"/>
        <c:grouping val="stacked"/>
        <c:varyColors val="0"/>
        <c:ser>
          <c:idx val="3"/>
          <c:order val="3"/>
          <c:tx>
            <c:strRef>
              <c:f>Niðurstöður!$E$33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Niðurstöður!$A$34:$A$46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Niðurstöður!$E$34:$E$46</c:f>
              <c:numCache>
                <c:formatCode>General</c:formatCode>
                <c:ptCount val="13"/>
                <c:pt idx="0">
                  <c:v>41</c:v>
                </c:pt>
                <c:pt idx="1">
                  <c:v>35</c:v>
                </c:pt>
                <c:pt idx="2">
                  <c:v>46</c:v>
                </c:pt>
                <c:pt idx="3">
                  <c:v>47</c:v>
                </c:pt>
                <c:pt idx="4">
                  <c:v>34</c:v>
                </c:pt>
                <c:pt idx="5">
                  <c:v>36</c:v>
                </c:pt>
                <c:pt idx="6">
                  <c:v>40</c:v>
                </c:pt>
                <c:pt idx="7">
                  <c:v>32</c:v>
                </c:pt>
                <c:pt idx="8">
                  <c:v>38</c:v>
                </c:pt>
                <c:pt idx="9">
                  <c:v>33</c:v>
                </c:pt>
                <c:pt idx="10">
                  <c:v>32</c:v>
                </c:pt>
                <c:pt idx="11">
                  <c:v>29</c:v>
                </c:pt>
                <c:pt idx="1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5-4528-8939-E1481610ABCD}"/>
            </c:ext>
          </c:extLst>
        </c:ser>
        <c:ser>
          <c:idx val="4"/>
          <c:order val="4"/>
          <c:tx>
            <c:strRef>
              <c:f>Niðurstöður!$F$33</c:f>
              <c:strCache>
                <c:ptCount val="1"/>
                <c:pt idx="0">
                  <c:v>Þörf-spábil</c:v>
                </c:pt>
              </c:strCache>
            </c:strRef>
          </c:tx>
          <c:spPr>
            <a:solidFill>
              <a:srgbClr val="B3CFD1">
                <a:alpha val="55686"/>
              </a:srgbClr>
            </a:solidFill>
            <a:ln>
              <a:noFill/>
            </a:ln>
            <a:effectLst/>
          </c:spPr>
          <c:invertIfNegative val="0"/>
          <c:cat>
            <c:numRef>
              <c:f>Niðurstöður!$A$34:$A$46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Niðurstöður!$F$34:$F$46</c:f>
              <c:numCache>
                <c:formatCode>General</c:formatCode>
                <c:ptCount val="13"/>
                <c:pt idx="0">
                  <c:v>25</c:v>
                </c:pt>
                <c:pt idx="1">
                  <c:v>127</c:v>
                </c:pt>
                <c:pt idx="2">
                  <c:v>112</c:v>
                </c:pt>
                <c:pt idx="3">
                  <c:v>97</c:v>
                </c:pt>
                <c:pt idx="4">
                  <c:v>107</c:v>
                </c:pt>
                <c:pt idx="5">
                  <c:v>102</c:v>
                </c:pt>
                <c:pt idx="6">
                  <c:v>99</c:v>
                </c:pt>
                <c:pt idx="7">
                  <c:v>115</c:v>
                </c:pt>
                <c:pt idx="8">
                  <c:v>94</c:v>
                </c:pt>
                <c:pt idx="9">
                  <c:v>97</c:v>
                </c:pt>
                <c:pt idx="10">
                  <c:v>98</c:v>
                </c:pt>
                <c:pt idx="11">
                  <c:v>104</c:v>
                </c:pt>
                <c:pt idx="1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45-4528-8939-E1481610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91810688"/>
        <c:axId val="1591808768"/>
      </c:barChart>
      <c:lineChart>
        <c:grouping val="standard"/>
        <c:varyColors val="0"/>
        <c:ser>
          <c:idx val="2"/>
          <c:order val="2"/>
          <c:tx>
            <c:strRef>
              <c:f>Niðurstöður!$D$33</c:f>
              <c:strCache>
                <c:ptCount val="1"/>
                <c:pt idx="0">
                  <c:v>Þörf-miðspá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Niðurstöður!$A$34:$A$46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Niðurstöður!$D$34:$D$46</c:f>
              <c:numCache>
                <c:formatCode>General</c:formatCode>
                <c:ptCount val="13"/>
                <c:pt idx="0">
                  <c:v>56</c:v>
                </c:pt>
                <c:pt idx="1">
                  <c:v>113</c:v>
                </c:pt>
                <c:pt idx="2">
                  <c:v>115</c:v>
                </c:pt>
                <c:pt idx="3">
                  <c:v>98</c:v>
                </c:pt>
                <c:pt idx="4">
                  <c:v>69</c:v>
                </c:pt>
                <c:pt idx="5">
                  <c:v>74</c:v>
                </c:pt>
                <c:pt idx="6">
                  <c:v>77</c:v>
                </c:pt>
                <c:pt idx="7">
                  <c:v>79</c:v>
                </c:pt>
                <c:pt idx="8">
                  <c:v>68</c:v>
                </c:pt>
                <c:pt idx="9">
                  <c:v>62</c:v>
                </c:pt>
                <c:pt idx="10">
                  <c:v>62</c:v>
                </c:pt>
                <c:pt idx="11">
                  <c:v>60</c:v>
                </c:pt>
                <c:pt idx="12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45-4528-8939-E1481610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966576"/>
        <c:axId val="2110967536"/>
      </c:lineChart>
      <c:catAx>
        <c:axId val="21109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110967536"/>
        <c:crosses val="autoZero"/>
        <c:auto val="1"/>
        <c:lblAlgn val="ctr"/>
        <c:lblOffset val="100"/>
        <c:noMultiLvlLbl val="0"/>
      </c:catAx>
      <c:valAx>
        <c:axId val="2110967536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2110966576"/>
        <c:crosses val="autoZero"/>
        <c:crossBetween val="between"/>
      </c:valAx>
      <c:valAx>
        <c:axId val="15918087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591810688"/>
        <c:crosses val="max"/>
        <c:crossBetween val="between"/>
      </c:valAx>
      <c:catAx>
        <c:axId val="1591810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1808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Fólksfjölgun</a:t>
            </a:r>
            <a:br>
              <a:rPr lang="is-IS"/>
            </a:br>
            <a:r>
              <a:rPr lang="is-IS" sz="1100" i="1"/>
              <a:t>Önnur sveitarfélög á Norðurlandi eystra</a:t>
            </a:r>
          </a:p>
        </c:rich>
      </c:tx>
      <c:layout>
        <c:manualLayout>
          <c:xMode val="edge"/>
          <c:yMode val="edge"/>
          <c:x val="2.4326334208223974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Niðurstöður!$B$21</c:f>
              <c:strCache>
                <c:ptCount val="1"/>
                <c:pt idx="0">
                  <c:v>Rauntölur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numRef>
              <c:f>Niðurstöður!$A$22:$A$34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Niðurstöður!$B$22:$B$34</c:f>
              <c:numCache>
                <c:formatCode>0</c:formatCode>
                <c:ptCount val="13"/>
                <c:pt idx="0">
                  <c:v>360</c:v>
                </c:pt>
                <c:pt idx="1">
                  <c:v>130</c:v>
                </c:pt>
                <c:pt idx="2">
                  <c:v>220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7-4147-9005-BC854B28C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68319"/>
        <c:axId val="48566879"/>
      </c:barChart>
      <c:barChart>
        <c:barDir val="col"/>
        <c:grouping val="stacked"/>
        <c:varyColors val="0"/>
        <c:ser>
          <c:idx val="2"/>
          <c:order val="2"/>
          <c:tx>
            <c:strRef>
              <c:f>Niðurstöður!$D$21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Niðurstöður!$A$22:$A$34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Niðurstöður!$D$22:$D$34</c:f>
              <c:numCache>
                <c:formatCode>General</c:formatCode>
                <c:ptCount val="13"/>
                <c:pt idx="0">
                  <c:v>67</c:v>
                </c:pt>
                <c:pt idx="1">
                  <c:v>115</c:v>
                </c:pt>
                <c:pt idx="2">
                  <c:v>93</c:v>
                </c:pt>
                <c:pt idx="3">
                  <c:v>101</c:v>
                </c:pt>
                <c:pt idx="4">
                  <c:v>95</c:v>
                </c:pt>
                <c:pt idx="5">
                  <c:v>95</c:v>
                </c:pt>
                <c:pt idx="6">
                  <c:v>97</c:v>
                </c:pt>
                <c:pt idx="7">
                  <c:v>97</c:v>
                </c:pt>
                <c:pt idx="8">
                  <c:v>96</c:v>
                </c:pt>
                <c:pt idx="9">
                  <c:v>92</c:v>
                </c:pt>
                <c:pt idx="10">
                  <c:v>90</c:v>
                </c:pt>
                <c:pt idx="11">
                  <c:v>89</c:v>
                </c:pt>
                <c:pt idx="1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7-4147-9005-BC854B28C244}"/>
            </c:ext>
          </c:extLst>
        </c:ser>
        <c:ser>
          <c:idx val="3"/>
          <c:order val="3"/>
          <c:tx>
            <c:strRef>
              <c:f>Niðurstöður!$E$21</c:f>
              <c:strCache>
                <c:ptCount val="1"/>
                <c:pt idx="0">
                  <c:v>Spábil</c:v>
                </c:pt>
              </c:strCache>
            </c:strRef>
          </c:tx>
          <c:spPr>
            <a:solidFill>
              <a:srgbClr val="B3CFD1">
                <a:alpha val="55686"/>
              </a:srgbClr>
            </a:solidFill>
            <a:ln>
              <a:noFill/>
            </a:ln>
            <a:effectLst/>
          </c:spPr>
          <c:invertIfNegative val="0"/>
          <c:cat>
            <c:numRef>
              <c:f>Niðurstöður!$A$22:$A$34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Niðurstöður!$E$22:$E$34</c:f>
              <c:numCache>
                <c:formatCode>General</c:formatCode>
                <c:ptCount val="13"/>
                <c:pt idx="0">
                  <c:v>72</c:v>
                </c:pt>
                <c:pt idx="1">
                  <c:v>244</c:v>
                </c:pt>
                <c:pt idx="2">
                  <c:v>255</c:v>
                </c:pt>
                <c:pt idx="3">
                  <c:v>236</c:v>
                </c:pt>
                <c:pt idx="4">
                  <c:v>238</c:v>
                </c:pt>
                <c:pt idx="5">
                  <c:v>245</c:v>
                </c:pt>
                <c:pt idx="6">
                  <c:v>243</c:v>
                </c:pt>
                <c:pt idx="7">
                  <c:v>265</c:v>
                </c:pt>
                <c:pt idx="8">
                  <c:v>231</c:v>
                </c:pt>
                <c:pt idx="9">
                  <c:v>245</c:v>
                </c:pt>
                <c:pt idx="10">
                  <c:v>245</c:v>
                </c:pt>
                <c:pt idx="11">
                  <c:v>258</c:v>
                </c:pt>
                <c:pt idx="12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87-4147-9005-BC854B28C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520799"/>
        <c:axId val="48515039"/>
      </c:barChart>
      <c:lineChart>
        <c:grouping val="standard"/>
        <c:varyColors val="0"/>
        <c:ser>
          <c:idx val="1"/>
          <c:order val="1"/>
          <c:tx>
            <c:strRef>
              <c:f>Niðurstöður!$C$21</c:f>
              <c:strCache>
                <c:ptCount val="1"/>
                <c:pt idx="0">
                  <c:v>Miðspá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Niðurstöður!$A$22:$A$34</c:f>
              <c:numCache>
                <c:formatCode>General</c:formatCode>
                <c:ptCount val="1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</c:numCache>
            </c:numRef>
          </c:cat>
          <c:val>
            <c:numRef>
              <c:f>Niðurstöður!$C$22:$C$34</c:f>
              <c:numCache>
                <c:formatCode>General</c:formatCode>
                <c:ptCount val="13"/>
                <c:pt idx="0">
                  <c:v>98</c:v>
                </c:pt>
                <c:pt idx="1">
                  <c:v>228</c:v>
                </c:pt>
                <c:pt idx="2">
                  <c:v>243</c:v>
                </c:pt>
                <c:pt idx="3">
                  <c:v>222</c:v>
                </c:pt>
                <c:pt idx="4">
                  <c:v>185</c:v>
                </c:pt>
                <c:pt idx="5">
                  <c:v>185</c:v>
                </c:pt>
                <c:pt idx="6">
                  <c:v>194</c:v>
                </c:pt>
                <c:pt idx="7">
                  <c:v>200</c:v>
                </c:pt>
                <c:pt idx="8">
                  <c:v>187</c:v>
                </c:pt>
                <c:pt idx="9">
                  <c:v>168</c:v>
                </c:pt>
                <c:pt idx="10">
                  <c:v>171</c:v>
                </c:pt>
                <c:pt idx="11">
                  <c:v>161</c:v>
                </c:pt>
                <c:pt idx="12">
                  <c:v>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87-4147-9005-BC854B28C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68319"/>
        <c:axId val="48566879"/>
      </c:lineChart>
      <c:catAx>
        <c:axId val="4856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48566879"/>
        <c:crosses val="autoZero"/>
        <c:auto val="1"/>
        <c:lblAlgn val="ctr"/>
        <c:lblOffset val="100"/>
        <c:noMultiLvlLbl val="0"/>
      </c:catAx>
      <c:valAx>
        <c:axId val="48566879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48568319"/>
        <c:crosses val="autoZero"/>
        <c:crossBetween val="between"/>
      </c:valAx>
      <c:valAx>
        <c:axId val="4851503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8520799"/>
        <c:crosses val="max"/>
        <c:crossBetween val="between"/>
      </c:valAx>
      <c:catAx>
        <c:axId val="48520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5150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sz="1200" b="1">
                <a:solidFill>
                  <a:srgbClr val="11223A"/>
                </a:solidFill>
              </a:rPr>
              <a:t>Lóðaframboð á Akureyri eftir stöðu lóða í skipulagi og áætluð íbúðaþörf </a:t>
            </a:r>
          </a:p>
        </c:rich>
      </c:tx>
      <c:layout>
        <c:manualLayout>
          <c:xMode val="edge"/>
          <c:yMode val="edge"/>
          <c:x val="1.8562335958005251E-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'Lóðaframboð og þörf'!$B$2</c:f>
              <c:strCache>
                <c:ptCount val="1"/>
                <c:pt idx="0">
                  <c:v>Byggingarhæf lóð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strRef>
              <c:f>'Lóðaframboð og þörf'!$A$4:$A$13</c:f>
              <c:strCach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</c:strCache>
              <c:extLst/>
            </c:strRef>
          </c:cat>
          <c:val>
            <c:numRef>
              <c:f>'Lóðaframboð og þörf'!$B$4:$B$13</c:f>
              <c:numCache>
                <c:formatCode>General</c:formatCode>
                <c:ptCount val="10"/>
                <c:pt idx="0">
                  <c:v>12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2C-4301-8EE1-BFBD4647B13D}"/>
            </c:ext>
          </c:extLst>
        </c:ser>
        <c:ser>
          <c:idx val="1"/>
          <c:order val="1"/>
          <c:tx>
            <c:strRef>
              <c:f>'Lóðaframboð og þörf'!$C$2</c:f>
              <c:strCache>
                <c:ptCount val="1"/>
                <c:pt idx="0">
                  <c:v>Byggingarhæf lóð í biðstöðu</c:v>
                </c:pt>
              </c:strCache>
            </c:strRef>
          </c:tx>
          <c:spPr>
            <a:solidFill>
              <a:srgbClr val="7CC3C2"/>
            </a:solidFill>
            <a:ln>
              <a:noFill/>
            </a:ln>
            <a:effectLst/>
          </c:spPr>
          <c:invertIfNegative val="0"/>
          <c:cat>
            <c:strRef>
              <c:f>'Lóðaframboð og þörf'!$A$4:$A$13</c:f>
              <c:strCach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</c:strCache>
              <c:extLst/>
            </c:strRef>
          </c:cat>
          <c:val>
            <c:numRef>
              <c:f>'Lóðaframboð og þörf'!$C$4:$C$13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12C-4301-8EE1-BFBD4647B13D}"/>
            </c:ext>
          </c:extLst>
        </c:ser>
        <c:ser>
          <c:idx val="2"/>
          <c:order val="2"/>
          <c:tx>
            <c:strRef>
              <c:f>'Lóðaframboð og þörf'!$D$2</c:f>
              <c:strCache>
                <c:ptCount val="1"/>
                <c:pt idx="0">
                  <c:v>Samþykkt deiliskipulag</c:v>
                </c:pt>
              </c:strCache>
            </c:strRef>
          </c:tx>
          <c:spPr>
            <a:solidFill>
              <a:srgbClr val="C1A78D"/>
            </a:solidFill>
            <a:ln>
              <a:noFill/>
            </a:ln>
            <a:effectLst/>
          </c:spPr>
          <c:invertIfNegative val="0"/>
          <c:cat>
            <c:strRef>
              <c:f>'Lóðaframboð og þörf'!$A$4:$A$13</c:f>
              <c:strCach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</c:strCache>
              <c:extLst/>
            </c:strRef>
          </c:cat>
          <c:val>
            <c:numRef>
              <c:f>'Lóðaframboð og þörf'!$D$4:$D$13</c:f>
              <c:numCache>
                <c:formatCode>General</c:formatCode>
                <c:ptCount val="10"/>
                <c:pt idx="0">
                  <c:v>172</c:v>
                </c:pt>
                <c:pt idx="1">
                  <c:v>89</c:v>
                </c:pt>
                <c:pt idx="2">
                  <c:v>319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12C-4301-8EE1-BFBD4647B13D}"/>
            </c:ext>
          </c:extLst>
        </c:ser>
        <c:ser>
          <c:idx val="3"/>
          <c:order val="3"/>
          <c:tx>
            <c:strRef>
              <c:f>'Lóðaframboð og þörf'!$E$2</c:f>
              <c:strCache>
                <c:ptCount val="1"/>
                <c:pt idx="0">
                  <c:v>Þróunar- og framtíðarsvæði</c:v>
                </c:pt>
              </c:strCache>
            </c:strRef>
          </c:tx>
          <c:spPr>
            <a:solidFill>
              <a:srgbClr val="92B1B0"/>
            </a:solidFill>
            <a:ln>
              <a:noFill/>
            </a:ln>
            <a:effectLst/>
          </c:spPr>
          <c:invertIfNegative val="0"/>
          <c:cat>
            <c:strRef>
              <c:f>'Lóðaframboð og þörf'!$A$4:$A$13</c:f>
              <c:strCach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</c:strCache>
              <c:extLst/>
            </c:strRef>
          </c:cat>
          <c:val>
            <c:numRef>
              <c:f>'Lóðaframboð og þörf'!$E$4:$E$13</c:f>
              <c:numCache>
                <c:formatCode>General</c:formatCode>
                <c:ptCount val="10"/>
                <c:pt idx="0">
                  <c:v>184</c:v>
                </c:pt>
                <c:pt idx="1">
                  <c:v>26</c:v>
                </c:pt>
                <c:pt idx="2">
                  <c:v>0</c:v>
                </c:pt>
                <c:pt idx="3">
                  <c:v>202</c:v>
                </c:pt>
                <c:pt idx="4">
                  <c:v>250</c:v>
                </c:pt>
                <c:pt idx="5">
                  <c:v>240</c:v>
                </c:pt>
                <c:pt idx="6">
                  <c:v>150</c:v>
                </c:pt>
                <c:pt idx="7">
                  <c:v>250</c:v>
                </c:pt>
                <c:pt idx="8">
                  <c:v>200</c:v>
                </c:pt>
                <c:pt idx="9">
                  <c:v>250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12C-4301-8EE1-BFBD4647B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7868672"/>
        <c:axId val="1277861472"/>
      </c:barChart>
      <c:lineChart>
        <c:grouping val="standard"/>
        <c:varyColors val="0"/>
        <c:ser>
          <c:idx val="4"/>
          <c:order val="4"/>
          <c:tx>
            <c:strRef>
              <c:f>'Lóðaframboð og þörf'!$F$2</c:f>
              <c:strCache>
                <c:ptCount val="1"/>
                <c:pt idx="0">
                  <c:v>Íbúðaþörf - miðspá</c:v>
                </c:pt>
              </c:strCache>
            </c:strRef>
          </c:tx>
          <c:spPr>
            <a:ln w="28575" cap="rnd">
              <a:solidFill>
                <a:srgbClr val="E25E5C"/>
              </a:solidFill>
              <a:round/>
            </a:ln>
            <a:effectLst/>
          </c:spPr>
          <c:marker>
            <c:symbol val="none"/>
          </c:marker>
          <c:cat>
            <c:strLit>
              <c:ptCount val="10"/>
              <c:pt idx="0">
                <c:v>2026</c:v>
              </c:pt>
              <c:pt idx="1">
                <c:v>2027</c:v>
              </c:pt>
              <c:pt idx="2">
                <c:v>2028</c:v>
              </c:pt>
              <c:pt idx="3">
                <c:v>2029</c:v>
              </c:pt>
              <c:pt idx="4">
                <c:v>2030</c:v>
              </c:pt>
              <c:pt idx="5">
                <c:v>2031</c:v>
              </c:pt>
              <c:pt idx="6">
                <c:v>2032</c:v>
              </c:pt>
              <c:pt idx="7">
                <c:v>2033</c:v>
              </c:pt>
              <c:pt idx="8">
                <c:v>2034</c:v>
              </c:pt>
              <c:pt idx="9">
                <c:v>2035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'Lóðaframboð og þörf'!$F$4:$F$13</c:f>
              <c:numCache>
                <c:formatCode>#,##0</c:formatCode>
                <c:ptCount val="1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A12C-4301-8EE1-BFBD4647B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7868672"/>
        <c:axId val="1277861472"/>
      </c:lineChart>
      <c:catAx>
        <c:axId val="12778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77861472"/>
        <c:crosses val="autoZero"/>
        <c:auto val="1"/>
        <c:lblAlgn val="ctr"/>
        <c:lblOffset val="100"/>
        <c:noMultiLvlLbl val="0"/>
      </c:catAx>
      <c:valAx>
        <c:axId val="12778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7786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/>
              <a:t>Leiguverð 2000-2025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3035938697318009"/>
          <c:y val="0.1350611111111111"/>
          <c:w val="0.84287816091954026"/>
          <c:h val="0.54663382049098475"/>
        </c:manualLayout>
      </c:layout>
      <c:lineChart>
        <c:grouping val="standard"/>
        <c:varyColors val="0"/>
        <c:ser>
          <c:idx val="2"/>
          <c:order val="0"/>
          <c:tx>
            <c:strRef>
              <c:f>'Rent prices'!$A$27</c:f>
              <c:strCache>
                <c:ptCount val="1"/>
                <c:pt idx="0">
                  <c:v>Ísland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strRef>
              <c:f>'Rent prices'!$C$24:$AB$24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'Rent prices'!$C$27:$AB$27</c:f>
              <c:numCache>
                <c:formatCode>0</c:formatCode>
                <c:ptCount val="26"/>
                <c:pt idx="0">
                  <c:v>100</c:v>
                </c:pt>
                <c:pt idx="1">
                  <c:v>107.01115124622366</c:v>
                </c:pt>
                <c:pt idx="2">
                  <c:v>115.71146286742623</c:v>
                </c:pt>
                <c:pt idx="3">
                  <c:v>127.20380443907602</c:v>
                </c:pt>
                <c:pt idx="4">
                  <c:v>137.25851336530687</c:v>
                </c:pt>
                <c:pt idx="5">
                  <c:v>145.77168519288784</c:v>
                </c:pt>
                <c:pt idx="6">
                  <c:v>157.85294445525594</c:v>
                </c:pt>
                <c:pt idx="7">
                  <c:v>174.58482123596877</c:v>
                </c:pt>
                <c:pt idx="8">
                  <c:v>204.29168331209144</c:v>
                </c:pt>
                <c:pt idx="9">
                  <c:v>236.07321406050872</c:v>
                </c:pt>
                <c:pt idx="10">
                  <c:v>243.74061760940609</c:v>
                </c:pt>
                <c:pt idx="11">
                  <c:v>255.73352476580448</c:v>
                </c:pt>
                <c:pt idx="12">
                  <c:v>270.50987654020628</c:v>
                </c:pt>
                <c:pt idx="13">
                  <c:v>290.47513208235523</c:v>
                </c:pt>
                <c:pt idx="14">
                  <c:v>309.05983377964247</c:v>
                </c:pt>
                <c:pt idx="15">
                  <c:v>321.16359858118108</c:v>
                </c:pt>
                <c:pt idx="16">
                  <c:v>335.05400451071677</c:v>
                </c:pt>
                <c:pt idx="17">
                  <c:v>347.90689143503602</c:v>
                </c:pt>
                <c:pt idx="18">
                  <c:v>365.74560235462911</c:v>
                </c:pt>
                <c:pt idx="19">
                  <c:v>386.59963801040129</c:v>
                </c:pt>
                <c:pt idx="20">
                  <c:v>400.18558084848212</c:v>
                </c:pt>
                <c:pt idx="21">
                  <c:v>412.64142927405533</c:v>
                </c:pt>
                <c:pt idx="22">
                  <c:v>432.36818069880758</c:v>
                </c:pt>
                <c:pt idx="23">
                  <c:v>468.41180933127606</c:v>
                </c:pt>
                <c:pt idx="24">
                  <c:v>513.33569175541379</c:v>
                </c:pt>
                <c:pt idx="25">
                  <c:v>564.33293840901467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D-4779-ABB5-644D2A288106}"/>
            </c:ext>
          </c:extLst>
        </c:ser>
        <c:ser>
          <c:idx val="3"/>
          <c:order val="1"/>
          <c:tx>
            <c:strRef>
              <c:f>'Rent prices'!$A$28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rgbClr val="E25E5C"/>
              </a:solidFill>
              <a:round/>
            </a:ln>
            <a:effectLst/>
          </c:spPr>
          <c:marker>
            <c:symbol val="none"/>
          </c:marker>
          <c:cat>
            <c:strRef>
              <c:f>'Rent prices'!$C$24:$AB$24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'Rent prices'!$C$28:$AB$28</c:f>
              <c:numCache>
                <c:formatCode>0</c:formatCode>
                <c:ptCount val="26"/>
                <c:pt idx="0">
                  <c:v>100</c:v>
                </c:pt>
                <c:pt idx="1">
                  <c:v>103.85152048086358</c:v>
                </c:pt>
                <c:pt idx="2">
                  <c:v>108.48853700070447</c:v>
                </c:pt>
                <c:pt idx="3">
                  <c:v>112.80882602846158</c:v>
                </c:pt>
                <c:pt idx="4">
                  <c:v>115.07665583719702</c:v>
                </c:pt>
                <c:pt idx="5">
                  <c:v>117.39515839586312</c:v>
                </c:pt>
                <c:pt idx="6">
                  <c:v>120.04308323994989</c:v>
                </c:pt>
                <c:pt idx="7">
                  <c:v>122.33624942365073</c:v>
                </c:pt>
                <c:pt idx="8">
                  <c:v>126.01038867390295</c:v>
                </c:pt>
                <c:pt idx="9">
                  <c:v>130.34334208830637</c:v>
                </c:pt>
                <c:pt idx="10">
                  <c:v>134.05549730351572</c:v>
                </c:pt>
                <c:pt idx="11">
                  <c:v>137.07082999128971</c:v>
                </c:pt>
                <c:pt idx="12">
                  <c:v>139.69340325706585</c:v>
                </c:pt>
                <c:pt idx="13">
                  <c:v>144.03902485895188</c:v>
                </c:pt>
                <c:pt idx="14">
                  <c:v>147.92854990226328</c:v>
                </c:pt>
                <c:pt idx="15">
                  <c:v>152.02075834362458</c:v>
                </c:pt>
                <c:pt idx="16">
                  <c:v>154.94740231651153</c:v>
                </c:pt>
                <c:pt idx="17">
                  <c:v>158.24151114562852</c:v>
                </c:pt>
                <c:pt idx="18">
                  <c:v>160.97811330209518</c:v>
                </c:pt>
                <c:pt idx="19">
                  <c:v>163.93007084492933</c:v>
                </c:pt>
                <c:pt idx="20">
                  <c:v>166.37526288009423</c:v>
                </c:pt>
                <c:pt idx="21">
                  <c:v>168.47837964570081</c:v>
                </c:pt>
                <c:pt idx="22">
                  <c:v>172.10186895103953</c:v>
                </c:pt>
                <c:pt idx="23">
                  <c:v>178.99403949046126</c:v>
                </c:pt>
                <c:pt idx="24">
                  <c:v>186.84915191368935</c:v>
                </c:pt>
                <c:pt idx="25">
                  <c:v>193.55759002500673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D-4779-ABB5-644D2A288106}"/>
            </c:ext>
          </c:extLst>
        </c:ser>
        <c:ser>
          <c:idx val="4"/>
          <c:order val="2"/>
          <c:tx>
            <c:strRef>
              <c:f>'Rent prices'!$A$29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strRef>
              <c:f>'Rent prices'!$C$24:$AB$24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'Rent prices'!$C$29:$AB$29</c:f>
              <c:numCache>
                <c:formatCode>0</c:formatCode>
                <c:ptCount val="26"/>
                <c:pt idx="0">
                  <c:v>100</c:v>
                </c:pt>
                <c:pt idx="1">
                  <c:v>101.69121046770132</c:v>
                </c:pt>
                <c:pt idx="2">
                  <c:v>103.86285536956672</c:v>
                </c:pt>
                <c:pt idx="3">
                  <c:v>106.61379692556751</c:v>
                </c:pt>
                <c:pt idx="4">
                  <c:v>109.9226546896754</c:v>
                </c:pt>
                <c:pt idx="5">
                  <c:v>112.57962540427351</c:v>
                </c:pt>
                <c:pt idx="6">
                  <c:v>113.57697165093788</c:v>
                </c:pt>
                <c:pt idx="7">
                  <c:v>115.38843509675154</c:v>
                </c:pt>
                <c:pt idx="8">
                  <c:v>118.30514385688737</c:v>
                </c:pt>
                <c:pt idx="9">
                  <c:v>122.11993103396833</c:v>
                </c:pt>
                <c:pt idx="10">
                  <c:v>124.10932653898048</c:v>
                </c:pt>
                <c:pt idx="11">
                  <c:v>126.98915231103196</c:v>
                </c:pt>
                <c:pt idx="12">
                  <c:v>130.26524505720695</c:v>
                </c:pt>
                <c:pt idx="13">
                  <c:v>133.20804689866145</c:v>
                </c:pt>
                <c:pt idx="14">
                  <c:v>135.49366126491876</c:v>
                </c:pt>
                <c:pt idx="15">
                  <c:v>137.49482632735862</c:v>
                </c:pt>
                <c:pt idx="16">
                  <c:v>138.70131252220753</c:v>
                </c:pt>
                <c:pt idx="17">
                  <c:v>139.81161764626501</c:v>
                </c:pt>
                <c:pt idx="18">
                  <c:v>141.13404291894213</c:v>
                </c:pt>
                <c:pt idx="19">
                  <c:v>143.33392582147124</c:v>
                </c:pt>
                <c:pt idx="20">
                  <c:v>145.53466806668411</c:v>
                </c:pt>
                <c:pt idx="21">
                  <c:v>147.34389378414434</c:v>
                </c:pt>
                <c:pt idx="22">
                  <c:v>149.75624057236584</c:v>
                </c:pt>
                <c:pt idx="23">
                  <c:v>155.61341719922081</c:v>
                </c:pt>
                <c:pt idx="24">
                  <c:v>163.76345760723379</c:v>
                </c:pt>
                <c:pt idx="25">
                  <c:v>171.69434272363867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4D-4779-ABB5-644D2A288106}"/>
            </c:ext>
          </c:extLst>
        </c:ser>
        <c:ser>
          <c:idx val="0"/>
          <c:order val="3"/>
          <c:tx>
            <c:strRef>
              <c:f>'Rent prices'!$A$25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rgbClr val="E57D7D"/>
              </a:solidFill>
              <a:round/>
            </a:ln>
            <a:effectLst/>
          </c:spPr>
          <c:marker>
            <c:symbol val="none"/>
          </c:marker>
          <c:cat>
            <c:strRef>
              <c:f>'Rent prices'!$C$24:$AB$24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'Rent prices'!$C$25:$AB$25</c:f>
              <c:numCache>
                <c:formatCode>0</c:formatCode>
                <c:ptCount val="26"/>
                <c:pt idx="0">
                  <c:v>100</c:v>
                </c:pt>
                <c:pt idx="1">
                  <c:v>102.82218561721832</c:v>
                </c:pt>
                <c:pt idx="2">
                  <c:v>105.39785795733965</c:v>
                </c:pt>
                <c:pt idx="3">
                  <c:v>108.3225636629781</c:v>
                </c:pt>
                <c:pt idx="4">
                  <c:v>111.25931122734517</c:v>
                </c:pt>
                <c:pt idx="5">
                  <c:v>113.88312572711526</c:v>
                </c:pt>
                <c:pt idx="6">
                  <c:v>116.21808004748857</c:v>
                </c:pt>
                <c:pt idx="7">
                  <c:v>118.64931868715929</c:v>
                </c:pt>
                <c:pt idx="8">
                  <c:v>121.93509961704348</c:v>
                </c:pt>
                <c:pt idx="9">
                  <c:v>125.64214340030304</c:v>
                </c:pt>
                <c:pt idx="10">
                  <c:v>129.13253482751074</c:v>
                </c:pt>
                <c:pt idx="11">
                  <c:v>133.00807797491677</c:v>
                </c:pt>
                <c:pt idx="12">
                  <c:v>136.43829621600383</c:v>
                </c:pt>
                <c:pt idx="13">
                  <c:v>139.31485615124143</c:v>
                </c:pt>
                <c:pt idx="14">
                  <c:v>141.73405654293578</c:v>
                </c:pt>
                <c:pt idx="15">
                  <c:v>144.44212433553122</c:v>
                </c:pt>
                <c:pt idx="16">
                  <c:v>146.39191971420274</c:v>
                </c:pt>
                <c:pt idx="17">
                  <c:v>148.71486106186373</c:v>
                </c:pt>
                <c:pt idx="18">
                  <c:v>150.49615346563584</c:v>
                </c:pt>
                <c:pt idx="19">
                  <c:v>151.83213179534545</c:v>
                </c:pt>
                <c:pt idx="20">
                  <c:v>153.2644088873607</c:v>
                </c:pt>
                <c:pt idx="21">
                  <c:v>155.23826270822306</c:v>
                </c:pt>
                <c:pt idx="22">
                  <c:v>158.47591592146702</c:v>
                </c:pt>
                <c:pt idx="23">
                  <c:v>162.83286622235133</c:v>
                </c:pt>
                <c:pt idx="24">
                  <c:v>166.04643571813864</c:v>
                </c:pt>
                <c:pt idx="25">
                  <c:v>169.62111654602541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4D-4779-ABB5-644D2A288106}"/>
            </c:ext>
          </c:extLst>
        </c:ser>
        <c:ser>
          <c:idx val="1"/>
          <c:order val="4"/>
          <c:tx>
            <c:strRef>
              <c:f>'Rent prices'!$A$26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rgbClr val="C1A78D"/>
              </a:solidFill>
              <a:round/>
            </a:ln>
            <a:effectLst/>
          </c:spPr>
          <c:marker>
            <c:symbol val="none"/>
          </c:marker>
          <c:cat>
            <c:strRef>
              <c:f>'Rent prices'!$C$24:$AB$24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'Rent prices'!$C$26:$AB$26</c:f>
              <c:numCache>
                <c:formatCode>0</c:formatCode>
                <c:ptCount val="26"/>
                <c:pt idx="0">
                  <c:v>100</c:v>
                </c:pt>
                <c:pt idx="1">
                  <c:v>103.5603216481986</c:v>
                </c:pt>
                <c:pt idx="2">
                  <c:v>103.06527151263718</c:v>
                </c:pt>
                <c:pt idx="3">
                  <c:v>102.52355765041816</c:v>
                </c:pt>
                <c:pt idx="4">
                  <c:v>103.43281085755022</c:v>
                </c:pt>
                <c:pt idx="5">
                  <c:v>106.32735038946211</c:v>
                </c:pt>
                <c:pt idx="6">
                  <c:v>111.04174659975476</c:v>
                </c:pt>
                <c:pt idx="7">
                  <c:v>117.78014413687303</c:v>
                </c:pt>
                <c:pt idx="8">
                  <c:v>122.84900378532538</c:v>
                </c:pt>
                <c:pt idx="9">
                  <c:v>118.5475654737975</c:v>
                </c:pt>
                <c:pt idx="10">
                  <c:v>118.35253187350561</c:v>
                </c:pt>
                <c:pt idx="11">
                  <c:v>122.30869786288802</c:v>
                </c:pt>
                <c:pt idx="12">
                  <c:v>126.81128723405837</c:v>
                </c:pt>
                <c:pt idx="13">
                  <c:v>130.5100172719622</c:v>
                </c:pt>
                <c:pt idx="14">
                  <c:v>134.56185638164706</c:v>
                </c:pt>
                <c:pt idx="15">
                  <c:v>138.58949655347212</c:v>
                </c:pt>
                <c:pt idx="16">
                  <c:v>141.76568684055493</c:v>
                </c:pt>
                <c:pt idx="17">
                  <c:v>144.66810412117397</c:v>
                </c:pt>
                <c:pt idx="18">
                  <c:v>147.39613243522899</c:v>
                </c:pt>
                <c:pt idx="19">
                  <c:v>150.35980934090063</c:v>
                </c:pt>
                <c:pt idx="20">
                  <c:v>152.45261553612892</c:v>
                </c:pt>
                <c:pt idx="21">
                  <c:v>153.71848609136728</c:v>
                </c:pt>
                <c:pt idx="22">
                  <c:v>155.24879864796367</c:v>
                </c:pt>
                <c:pt idx="23">
                  <c:v>158.44919826763947</c:v>
                </c:pt>
                <c:pt idx="24">
                  <c:v>162.3634041857897</c:v>
                </c:pt>
                <c:pt idx="25">
                  <c:v>164.06184573164558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4D-4779-ABB5-644D2A288106}"/>
            </c:ext>
          </c:extLst>
        </c:ser>
        <c:ser>
          <c:idx val="5"/>
          <c:order val="5"/>
          <c:tx>
            <c:strRef>
              <c:f>'Rent prices'!$A$30</c:f>
              <c:strCache>
                <c:ptCount val="1"/>
                <c:pt idx="0">
                  <c:v>Evrusvæðið</c:v>
                </c:pt>
              </c:strCache>
            </c:strRef>
          </c:tx>
          <c:spPr>
            <a:ln w="28575" cap="rnd">
              <a:solidFill>
                <a:srgbClr val="7CC3C2"/>
              </a:solidFill>
              <a:round/>
            </a:ln>
            <a:effectLst/>
          </c:spPr>
          <c:marker>
            <c:symbol val="none"/>
          </c:marker>
          <c:cat>
            <c:strRef>
              <c:f>'Rent prices'!$C$24:$AB$24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'Rent prices'!$C$30:$AB$30</c:f>
              <c:numCache>
                <c:formatCode>0</c:formatCode>
                <c:ptCount val="26"/>
                <c:pt idx="0">
                  <c:v>100</c:v>
                </c:pt>
                <c:pt idx="1">
                  <c:v>101.41570141570139</c:v>
                </c:pt>
                <c:pt idx="2">
                  <c:v>103.47490347490347</c:v>
                </c:pt>
                <c:pt idx="3">
                  <c:v>105.66280566280565</c:v>
                </c:pt>
                <c:pt idx="4">
                  <c:v>107.59330759330759</c:v>
                </c:pt>
                <c:pt idx="5">
                  <c:v>109.78120978120978</c:v>
                </c:pt>
                <c:pt idx="6">
                  <c:v>112.0978120978121</c:v>
                </c:pt>
                <c:pt idx="7">
                  <c:v>114.41441441441442</c:v>
                </c:pt>
                <c:pt idx="8">
                  <c:v>116.60231660231659</c:v>
                </c:pt>
                <c:pt idx="9">
                  <c:v>118.53281853281852</c:v>
                </c:pt>
                <c:pt idx="10">
                  <c:v>120.33462033462033</c:v>
                </c:pt>
                <c:pt idx="11">
                  <c:v>122.00772200772201</c:v>
                </c:pt>
                <c:pt idx="12">
                  <c:v>123.68082368082366</c:v>
                </c:pt>
                <c:pt idx="13">
                  <c:v>125.48262548262548</c:v>
                </c:pt>
                <c:pt idx="14">
                  <c:v>127.28442728442728</c:v>
                </c:pt>
                <c:pt idx="15">
                  <c:v>128.70012870012872</c:v>
                </c:pt>
                <c:pt idx="16">
                  <c:v>130.11583011583011</c:v>
                </c:pt>
                <c:pt idx="17">
                  <c:v>131.66023166023163</c:v>
                </c:pt>
                <c:pt idx="18">
                  <c:v>133.20463320463321</c:v>
                </c:pt>
                <c:pt idx="19">
                  <c:v>135.006435006435</c:v>
                </c:pt>
                <c:pt idx="20">
                  <c:v>136.67953667953668</c:v>
                </c:pt>
                <c:pt idx="21">
                  <c:v>138.35263835263837</c:v>
                </c:pt>
                <c:pt idx="22">
                  <c:v>140.66924066924068</c:v>
                </c:pt>
                <c:pt idx="23">
                  <c:v>144.40154440154441</c:v>
                </c:pt>
                <c:pt idx="24">
                  <c:v>148.64864864864865</c:v>
                </c:pt>
                <c:pt idx="25">
                  <c:v>152.89575289575288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4D-4779-ABB5-644D2A288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0495840"/>
        <c:axId val="1610492000"/>
      </c:lineChart>
      <c:catAx>
        <c:axId val="16104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610492000"/>
        <c:crosses val="autoZero"/>
        <c:auto val="1"/>
        <c:lblAlgn val="ctr"/>
        <c:lblOffset val="100"/>
        <c:noMultiLvlLbl val="0"/>
      </c:catAx>
      <c:valAx>
        <c:axId val="161049200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r>
                  <a:rPr lang="is-IS"/>
                  <a:t>Vísitala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Setimo" panose="020B0603020204030204" pitchFamily="34" charset="0"/>
                  <a:ea typeface="+mn-ea"/>
                  <a:cs typeface="Setimo" panose="020B0603020204030204" pitchFamily="34" charset="0"/>
                </a:defRPr>
              </a:pPr>
              <a:endParaRPr lang="is-I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6104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9890741149E-2"/>
          <c:y val="0.8798410352633822"/>
          <c:w val="0.9"/>
          <c:h val="0.11513796839872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sz="1200" b="1">
                <a:solidFill>
                  <a:srgbClr val="11223A"/>
                </a:solidFill>
              </a:rPr>
              <a:t>Lóðaframboð á Norðurlandi eystra utan Akureyrar eftir stöðu lóða í skipulagi og áætluð íbúðaþörf</a:t>
            </a:r>
          </a:p>
        </c:rich>
      </c:tx>
      <c:layout>
        <c:manualLayout>
          <c:xMode val="edge"/>
          <c:yMode val="edge"/>
          <c:x val="1.8437445319335072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'Lóðaframboð og þörf'!$B$15</c:f>
              <c:strCache>
                <c:ptCount val="1"/>
                <c:pt idx="0">
                  <c:v>Byggingarhæf lóð</c:v>
                </c:pt>
              </c:strCache>
            </c:strRef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strRef>
              <c:f>'Lóðaframboð og þörf'!$A$16:$A$25</c:f>
              <c:strCach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strCache>
            </c:strRef>
          </c:cat>
          <c:val>
            <c:numRef>
              <c:f>'Lóðaframboð og þörf'!$B$16:$B$25</c:f>
              <c:numCache>
                <c:formatCode>General</c:formatCode>
                <c:ptCount val="10"/>
                <c:pt idx="0">
                  <c:v>74</c:v>
                </c:pt>
                <c:pt idx="1">
                  <c:v>41</c:v>
                </c:pt>
                <c:pt idx="2">
                  <c:v>19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3-4492-A0EC-18AB0CFE71FF}"/>
            </c:ext>
          </c:extLst>
        </c:ser>
        <c:ser>
          <c:idx val="1"/>
          <c:order val="1"/>
          <c:tx>
            <c:strRef>
              <c:f>'Lóðaframboð og þörf'!$C$15</c:f>
              <c:strCache>
                <c:ptCount val="1"/>
                <c:pt idx="0">
                  <c:v>Byggingarhæf lóð í biðstöðu</c:v>
                </c:pt>
              </c:strCache>
            </c:strRef>
          </c:tx>
          <c:spPr>
            <a:solidFill>
              <a:srgbClr val="7CC3C2"/>
            </a:solidFill>
            <a:ln>
              <a:noFill/>
            </a:ln>
            <a:effectLst/>
          </c:spPr>
          <c:invertIfNegative val="0"/>
          <c:cat>
            <c:strRef>
              <c:f>'Lóðaframboð og þörf'!$A$16:$A$25</c:f>
              <c:strCach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strCache>
            </c:strRef>
          </c:cat>
          <c:val>
            <c:numRef>
              <c:f>'Lóðaframboð og þörf'!$C$16:$C$25</c:f>
              <c:numCache>
                <c:formatCode>General</c:formatCode>
                <c:ptCount val="10"/>
                <c:pt idx="0">
                  <c:v>1</c:v>
                </c:pt>
                <c:pt idx="1">
                  <c:v>37</c:v>
                </c:pt>
                <c:pt idx="2">
                  <c:v>26</c:v>
                </c:pt>
                <c:pt idx="3">
                  <c:v>21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3-4492-A0EC-18AB0CFE71FF}"/>
            </c:ext>
          </c:extLst>
        </c:ser>
        <c:ser>
          <c:idx val="2"/>
          <c:order val="2"/>
          <c:tx>
            <c:strRef>
              <c:f>'Lóðaframboð og þörf'!$D$15</c:f>
              <c:strCache>
                <c:ptCount val="1"/>
                <c:pt idx="0">
                  <c:v>Samþykkt deiliskipulag</c:v>
                </c:pt>
              </c:strCache>
            </c:strRef>
          </c:tx>
          <c:spPr>
            <a:solidFill>
              <a:srgbClr val="C1A78D"/>
            </a:solidFill>
            <a:ln>
              <a:noFill/>
            </a:ln>
            <a:effectLst/>
          </c:spPr>
          <c:invertIfNegative val="0"/>
          <c:cat>
            <c:strRef>
              <c:f>'Lóðaframboð og þörf'!$A$16:$A$25</c:f>
              <c:strCach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strCache>
            </c:strRef>
          </c:cat>
          <c:val>
            <c:numRef>
              <c:f>'Lóðaframboð og þörf'!$D$16:$D$25</c:f>
              <c:numCache>
                <c:formatCode>General</c:formatCode>
                <c:ptCount val="10"/>
                <c:pt idx="0">
                  <c:v>108</c:v>
                </c:pt>
                <c:pt idx="1">
                  <c:v>34</c:v>
                </c:pt>
                <c:pt idx="2">
                  <c:v>44</c:v>
                </c:pt>
                <c:pt idx="3">
                  <c:v>58</c:v>
                </c:pt>
                <c:pt idx="4">
                  <c:v>31</c:v>
                </c:pt>
                <c:pt idx="5">
                  <c:v>42</c:v>
                </c:pt>
                <c:pt idx="6">
                  <c:v>21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73-4492-A0EC-18AB0CFE71FF}"/>
            </c:ext>
          </c:extLst>
        </c:ser>
        <c:ser>
          <c:idx val="3"/>
          <c:order val="3"/>
          <c:tx>
            <c:strRef>
              <c:f>'Lóðaframboð og þörf'!$E$15</c:f>
              <c:strCache>
                <c:ptCount val="1"/>
                <c:pt idx="0">
                  <c:v>Þróunar- og framtíðarsvæði</c:v>
                </c:pt>
              </c:strCache>
            </c:strRef>
          </c:tx>
          <c:spPr>
            <a:solidFill>
              <a:srgbClr val="92B1B0"/>
            </a:solidFill>
            <a:ln>
              <a:noFill/>
            </a:ln>
            <a:effectLst/>
          </c:spPr>
          <c:invertIfNegative val="0"/>
          <c:cat>
            <c:strRef>
              <c:f>'Lóðaframboð og þörf'!$A$16:$A$25</c:f>
              <c:strCach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strCache>
            </c:strRef>
          </c:cat>
          <c:val>
            <c:numRef>
              <c:f>'Lóðaframboð og þörf'!$E$16:$E$25</c:f>
              <c:numCache>
                <c:formatCode>General</c:formatCode>
                <c:ptCount val="10"/>
                <c:pt idx="0">
                  <c:v>143</c:v>
                </c:pt>
                <c:pt idx="1">
                  <c:v>96</c:v>
                </c:pt>
                <c:pt idx="2">
                  <c:v>111</c:v>
                </c:pt>
                <c:pt idx="3">
                  <c:v>56</c:v>
                </c:pt>
                <c:pt idx="4">
                  <c:v>72</c:v>
                </c:pt>
                <c:pt idx="5">
                  <c:v>88</c:v>
                </c:pt>
                <c:pt idx="6">
                  <c:v>56</c:v>
                </c:pt>
                <c:pt idx="7">
                  <c:v>81</c:v>
                </c:pt>
                <c:pt idx="8">
                  <c:v>102</c:v>
                </c:pt>
                <c:pt idx="9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73-4492-A0EC-18AB0CFE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3956896"/>
        <c:axId val="1873966016"/>
      </c:barChart>
      <c:lineChart>
        <c:grouping val="standard"/>
        <c:varyColors val="0"/>
        <c:ser>
          <c:idx val="4"/>
          <c:order val="4"/>
          <c:tx>
            <c:strRef>
              <c:f>'Lóðaframboð og þörf'!$F$15</c:f>
              <c:strCache>
                <c:ptCount val="1"/>
                <c:pt idx="0">
                  <c:v>Íbúðaþörf - miðspá</c:v>
                </c:pt>
              </c:strCache>
            </c:strRef>
          </c:tx>
          <c:spPr>
            <a:ln w="28575" cap="rnd">
              <a:solidFill>
                <a:srgbClr val="E25E5C"/>
              </a:solidFill>
              <a:round/>
            </a:ln>
            <a:effectLst/>
          </c:spPr>
          <c:marker>
            <c:symbol val="none"/>
          </c:marker>
          <c:cat>
            <c:strRef>
              <c:f>'Lóðaframboð og þörf'!$A$16:$A$25</c:f>
              <c:strCach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strCache>
            </c:strRef>
          </c:cat>
          <c:val>
            <c:numRef>
              <c:f>'Lóðaframboð og þörf'!$F$16:$F$25</c:f>
              <c:numCache>
                <c:formatCode>#,##0</c:formatCode>
                <c:ptCount val="10"/>
                <c:pt idx="0">
                  <c:v>98</c:v>
                </c:pt>
                <c:pt idx="1">
                  <c:v>69</c:v>
                </c:pt>
                <c:pt idx="2">
                  <c:v>74</c:v>
                </c:pt>
                <c:pt idx="3">
                  <c:v>77</c:v>
                </c:pt>
                <c:pt idx="4">
                  <c:v>79</c:v>
                </c:pt>
                <c:pt idx="5">
                  <c:v>68</c:v>
                </c:pt>
                <c:pt idx="6">
                  <c:v>62</c:v>
                </c:pt>
                <c:pt idx="7">
                  <c:v>62</c:v>
                </c:pt>
                <c:pt idx="8">
                  <c:v>60</c:v>
                </c:pt>
                <c:pt idx="9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73-4492-A0EC-18AB0CFE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956896"/>
        <c:axId val="1873966016"/>
      </c:lineChart>
      <c:catAx>
        <c:axId val="18739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73966016"/>
        <c:crosses val="autoZero"/>
        <c:auto val="1"/>
        <c:lblAlgn val="ctr"/>
        <c:lblOffset val="100"/>
        <c:noMultiLvlLbl val="0"/>
      </c:catAx>
      <c:valAx>
        <c:axId val="18739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7395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>
                <a:solidFill>
                  <a:srgbClr val="11223A"/>
                </a:solidFill>
              </a:rPr>
              <a:t>Íbúðaverð 2000-2025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2359314566971694"/>
          <c:y val="0.19348866971863718"/>
          <c:w val="0.83307305552133681"/>
          <c:h val="0.5623113742144572"/>
        </c:manualLayout>
      </c:layout>
      <c:lineChart>
        <c:grouping val="standard"/>
        <c:varyColors val="0"/>
        <c:ser>
          <c:idx val="0"/>
          <c:order val="0"/>
          <c:tx>
            <c:strRef>
              <c:f>'Nominal house'!$M$17</c:f>
              <c:strCache>
                <c:ptCount val="1"/>
                <c:pt idx="0">
                  <c:v>IS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'Nominal house'!$L$18:$L$42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'Nominal house'!$M$18:$M$42</c:f>
              <c:numCache>
                <c:formatCode>0</c:formatCode>
                <c:ptCount val="25"/>
                <c:pt idx="0" formatCode="General">
                  <c:v>100</c:v>
                </c:pt>
                <c:pt idx="1">
                  <c:v>106.31382388982904</c:v>
                </c:pt>
                <c:pt idx="2">
                  <c:v>111.43558094706087</c:v>
                </c:pt>
                <c:pt idx="3">
                  <c:v>124.45031191952309</c:v>
                </c:pt>
                <c:pt idx="4">
                  <c:v>137.53649231416327</c:v>
                </c:pt>
                <c:pt idx="5">
                  <c:v>176.72504222737942</c:v>
                </c:pt>
                <c:pt idx="6">
                  <c:v>206.44946000494278</c:v>
                </c:pt>
                <c:pt idx="7">
                  <c:v>225.82683492993851</c:v>
                </c:pt>
                <c:pt idx="8">
                  <c:v>239.8841442056117</c:v>
                </c:pt>
                <c:pt idx="9">
                  <c:v>216.6040268630712</c:v>
                </c:pt>
                <c:pt idx="10">
                  <c:v>210.03140909842233</c:v>
                </c:pt>
                <c:pt idx="11">
                  <c:v>219.76165387790152</c:v>
                </c:pt>
                <c:pt idx="12">
                  <c:v>234.93955256059249</c:v>
                </c:pt>
                <c:pt idx="13">
                  <c:v>248.49015419939059</c:v>
                </c:pt>
                <c:pt idx="14">
                  <c:v>269.42337674610121</c:v>
                </c:pt>
                <c:pt idx="15">
                  <c:v>291.62956552876068</c:v>
                </c:pt>
                <c:pt idx="16">
                  <c:v>320.11236732704532</c:v>
                </c:pt>
                <c:pt idx="17">
                  <c:v>382.60582315784319</c:v>
                </c:pt>
                <c:pt idx="18">
                  <c:v>414.13251615606362</c:v>
                </c:pt>
                <c:pt idx="19">
                  <c:v>432.46075109621893</c:v>
                </c:pt>
                <c:pt idx="20">
                  <c:v>460.15760925054349</c:v>
                </c:pt>
                <c:pt idx="21">
                  <c:v>517.82604185711102</c:v>
                </c:pt>
                <c:pt idx="22">
                  <c:v>626.56039720039769</c:v>
                </c:pt>
                <c:pt idx="23">
                  <c:v>675.30931724648406</c:v>
                </c:pt>
                <c:pt idx="24">
                  <c:v>729.70857425245993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D7-4DEA-8DBC-9060D475EC11}"/>
            </c:ext>
          </c:extLst>
        </c:ser>
        <c:ser>
          <c:idx val="1"/>
          <c:order val="1"/>
          <c:tx>
            <c:strRef>
              <c:f>'Nominal house'!$N$17</c:f>
              <c:strCache>
                <c:ptCount val="1"/>
                <c:pt idx="0">
                  <c:v>NO</c:v>
                </c:pt>
              </c:strCache>
            </c:strRef>
          </c:tx>
          <c:spPr>
            <a:ln w="28575" cap="rnd">
              <a:solidFill>
                <a:srgbClr val="E25E5C"/>
              </a:solidFill>
              <a:round/>
            </a:ln>
            <a:effectLst/>
          </c:spPr>
          <c:marker>
            <c:symbol val="none"/>
          </c:marker>
          <c:cat>
            <c:numRef>
              <c:f>'Nominal house'!$L$18:$L$42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'Nominal house'!$N$18:$N$42</c:f>
              <c:numCache>
                <c:formatCode>0</c:formatCode>
                <c:ptCount val="25"/>
                <c:pt idx="0" formatCode="General">
                  <c:v>100</c:v>
                </c:pt>
                <c:pt idx="1">
                  <c:v>106.89440993788818</c:v>
                </c:pt>
                <c:pt idx="2">
                  <c:v>112.23602484472049</c:v>
                </c:pt>
                <c:pt idx="3">
                  <c:v>114.09937888198758</c:v>
                </c:pt>
                <c:pt idx="4">
                  <c:v>125.71428571428571</c:v>
                </c:pt>
                <c:pt idx="5">
                  <c:v>136.08695652173913</c:v>
                </c:pt>
                <c:pt idx="6">
                  <c:v>154.72049689440993</c:v>
                </c:pt>
                <c:pt idx="7">
                  <c:v>174.1614906832298</c:v>
                </c:pt>
                <c:pt idx="8">
                  <c:v>172.29813664596273</c:v>
                </c:pt>
                <c:pt idx="9">
                  <c:v>175.59006211180125</c:v>
                </c:pt>
                <c:pt idx="10">
                  <c:v>190</c:v>
                </c:pt>
                <c:pt idx="11">
                  <c:v>205.21739130434779</c:v>
                </c:pt>
                <c:pt idx="12">
                  <c:v>219.13043478260872</c:v>
                </c:pt>
                <c:pt idx="13">
                  <c:v>227.9503105590062</c:v>
                </c:pt>
                <c:pt idx="14">
                  <c:v>234.1614906832298</c:v>
                </c:pt>
                <c:pt idx="15">
                  <c:v>248.44720496894408</c:v>
                </c:pt>
                <c:pt idx="16">
                  <c:v>265.90062111801245</c:v>
                </c:pt>
                <c:pt idx="17">
                  <c:v>279.13043478260869</c:v>
                </c:pt>
                <c:pt idx="18">
                  <c:v>283.16770186335401</c:v>
                </c:pt>
                <c:pt idx="19">
                  <c:v>290.18633540372673</c:v>
                </c:pt>
                <c:pt idx="20">
                  <c:v>302.54658385093165</c:v>
                </c:pt>
                <c:pt idx="21">
                  <c:v>334.22360248447205</c:v>
                </c:pt>
                <c:pt idx="22">
                  <c:v>351.73913043478262</c:v>
                </c:pt>
                <c:pt idx="23">
                  <c:v>349.81366459627333</c:v>
                </c:pt>
                <c:pt idx="24">
                  <c:v>359.19254659633293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D7-4DEA-8DBC-9060D475EC11}"/>
            </c:ext>
          </c:extLst>
        </c:ser>
        <c:ser>
          <c:idx val="2"/>
          <c:order val="2"/>
          <c:tx>
            <c:strRef>
              <c:f>'Nominal house'!$O$17</c:f>
              <c:strCache>
                <c:ptCount val="1"/>
                <c:pt idx="0">
                  <c:v>SE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'Nominal house'!$L$18:$L$42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'Nominal house'!$O$18:$O$42</c:f>
              <c:numCache>
                <c:formatCode>0</c:formatCode>
                <c:ptCount val="25"/>
                <c:pt idx="0" formatCode="General">
                  <c:v>100</c:v>
                </c:pt>
                <c:pt idx="1">
                  <c:v>107.89724072312082</c:v>
                </c:pt>
                <c:pt idx="2">
                  <c:v>114.7478591817317</c:v>
                </c:pt>
                <c:pt idx="3">
                  <c:v>122.35965746907691</c:v>
                </c:pt>
                <c:pt idx="4">
                  <c:v>133.77735490009525</c:v>
                </c:pt>
                <c:pt idx="5">
                  <c:v>145.73170180507103</c:v>
                </c:pt>
                <c:pt idx="6">
                  <c:v>163.70313140411108</c:v>
                </c:pt>
                <c:pt idx="7">
                  <c:v>184.0828865902449</c:v>
                </c:pt>
                <c:pt idx="8">
                  <c:v>186.14816580010728</c:v>
                </c:pt>
                <c:pt idx="9">
                  <c:v>192.00795799893726</c:v>
                </c:pt>
                <c:pt idx="10">
                  <c:v>207.13000238301458</c:v>
                </c:pt>
                <c:pt idx="11">
                  <c:v>212.47172454276014</c:v>
                </c:pt>
                <c:pt idx="12">
                  <c:v>215.13908514939627</c:v>
                </c:pt>
                <c:pt idx="13">
                  <c:v>226.22858436438599</c:v>
                </c:pt>
                <c:pt idx="14">
                  <c:v>247.56046827099883</c:v>
                </c:pt>
                <c:pt idx="15">
                  <c:v>280.03785896439479</c:v>
                </c:pt>
                <c:pt idx="16">
                  <c:v>303.11997948953501</c:v>
                </c:pt>
                <c:pt idx="17">
                  <c:v>323.24069965612676</c:v>
                </c:pt>
                <c:pt idx="18">
                  <c:v>320.22329172578537</c:v>
                </c:pt>
                <c:pt idx="19">
                  <c:v>328.16936597390009</c:v>
                </c:pt>
                <c:pt idx="20">
                  <c:v>341.95422958142245</c:v>
                </c:pt>
                <c:pt idx="21">
                  <c:v>376.54590610999929</c:v>
                </c:pt>
                <c:pt idx="22">
                  <c:v>389.95271860791968</c:v>
                </c:pt>
                <c:pt idx="23">
                  <c:v>369.45394733172606</c:v>
                </c:pt>
                <c:pt idx="24">
                  <c:v>369.69898045856348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D7-4DEA-8DBC-9060D475EC11}"/>
            </c:ext>
          </c:extLst>
        </c:ser>
        <c:ser>
          <c:idx val="3"/>
          <c:order val="3"/>
          <c:tx>
            <c:strRef>
              <c:f>'Nominal house'!$P$17</c:f>
              <c:strCache>
                <c:ptCount val="1"/>
                <c:pt idx="0">
                  <c:v>DK</c:v>
                </c:pt>
              </c:strCache>
            </c:strRef>
          </c:tx>
          <c:spPr>
            <a:ln w="28575" cap="rnd">
              <a:solidFill>
                <a:srgbClr val="EA9D9C"/>
              </a:solidFill>
              <a:round/>
            </a:ln>
            <a:effectLst/>
          </c:spPr>
          <c:marker>
            <c:symbol val="none"/>
          </c:marker>
          <c:cat>
            <c:numRef>
              <c:f>'Nominal house'!$L$18:$L$42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'Nominal house'!$P$18:$P$42</c:f>
              <c:numCache>
                <c:formatCode>0</c:formatCode>
                <c:ptCount val="25"/>
                <c:pt idx="0" formatCode="General">
                  <c:v>100</c:v>
                </c:pt>
                <c:pt idx="1">
                  <c:v>105.84358523725849</c:v>
                </c:pt>
                <c:pt idx="2">
                  <c:v>109.66608084358533</c:v>
                </c:pt>
                <c:pt idx="3">
                  <c:v>115.12026325146077</c:v>
                </c:pt>
                <c:pt idx="4">
                  <c:v>127.73672075964082</c:v>
                </c:pt>
                <c:pt idx="5">
                  <c:v>153.33944363906232</c:v>
                </c:pt>
                <c:pt idx="6">
                  <c:v>190.21899504272264</c:v>
                </c:pt>
                <c:pt idx="7">
                  <c:v>195.30200412050581</c:v>
                </c:pt>
                <c:pt idx="8">
                  <c:v>185.18128742816418</c:v>
                </c:pt>
                <c:pt idx="9">
                  <c:v>162.99836276240595</c:v>
                </c:pt>
                <c:pt idx="10">
                  <c:v>167.57334828830852</c:v>
                </c:pt>
                <c:pt idx="11">
                  <c:v>164.70872412906652</c:v>
                </c:pt>
                <c:pt idx="12">
                  <c:v>160.31771801503731</c:v>
                </c:pt>
                <c:pt idx="13">
                  <c:v>166.51061294183484</c:v>
                </c:pt>
                <c:pt idx="14">
                  <c:v>172.79549757456914</c:v>
                </c:pt>
                <c:pt idx="15">
                  <c:v>184.90346927103894</c:v>
                </c:pt>
                <c:pt idx="16">
                  <c:v>193.31474911637915</c:v>
                </c:pt>
                <c:pt idx="17">
                  <c:v>202.88167853378565</c:v>
                </c:pt>
                <c:pt idx="18">
                  <c:v>211.8005196711768</c:v>
                </c:pt>
                <c:pt idx="19">
                  <c:v>216.56087138843878</c:v>
                </c:pt>
                <c:pt idx="20">
                  <c:v>225.89620863160243</c:v>
                </c:pt>
                <c:pt idx="21">
                  <c:v>251.91496535697047</c:v>
                </c:pt>
                <c:pt idx="22">
                  <c:v>263.83849538173791</c:v>
                </c:pt>
                <c:pt idx="23">
                  <c:v>253.80930613550342</c:v>
                </c:pt>
                <c:pt idx="24">
                  <c:v>262.68330808050592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D7-4DEA-8DBC-9060D475EC11}"/>
            </c:ext>
          </c:extLst>
        </c:ser>
        <c:ser>
          <c:idx val="4"/>
          <c:order val="4"/>
          <c:tx>
            <c:strRef>
              <c:f>'Nominal house'!$Q$17</c:f>
              <c:strCache>
                <c:ptCount val="1"/>
                <c:pt idx="0">
                  <c:v>FI</c:v>
                </c:pt>
              </c:strCache>
            </c:strRef>
          </c:tx>
          <c:spPr>
            <a:ln w="28575" cap="rnd">
              <a:solidFill>
                <a:srgbClr val="B39271"/>
              </a:solidFill>
              <a:round/>
            </a:ln>
            <a:effectLst/>
          </c:spPr>
          <c:marker>
            <c:symbol val="none"/>
          </c:marker>
          <c:cat>
            <c:numRef>
              <c:f>'Nominal house'!$L$18:$L$42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'Nominal house'!$Q$18:$Q$42</c:f>
              <c:numCache>
                <c:formatCode>0</c:formatCode>
                <c:ptCount val="25"/>
                <c:pt idx="0" formatCode="General">
                  <c:v>100</c:v>
                </c:pt>
                <c:pt idx="1">
                  <c:v>98.575929021473712</c:v>
                </c:pt>
                <c:pt idx="2">
                  <c:v>104.49723543782952</c:v>
                </c:pt>
                <c:pt idx="3">
                  <c:v>111.12254082551107</c:v>
                </c:pt>
                <c:pt idx="4">
                  <c:v>120.19094766619519</c:v>
                </c:pt>
                <c:pt idx="5">
                  <c:v>129.71520693808813</c:v>
                </c:pt>
                <c:pt idx="6">
                  <c:v>138.73998297489544</c:v>
                </c:pt>
                <c:pt idx="7">
                  <c:v>146.92267340600634</c:v>
                </c:pt>
                <c:pt idx="8">
                  <c:v>148.10499562006498</c:v>
                </c:pt>
                <c:pt idx="9">
                  <c:v>150.23572737993325</c:v>
                </c:pt>
                <c:pt idx="10">
                  <c:v>159.71131692282049</c:v>
                </c:pt>
                <c:pt idx="11">
                  <c:v>164.78509534502194</c:v>
                </c:pt>
                <c:pt idx="12">
                  <c:v>168.76586366285952</c:v>
                </c:pt>
                <c:pt idx="13">
                  <c:v>170.71797120333781</c:v>
                </c:pt>
                <c:pt idx="14">
                  <c:v>170.10979826589022</c:v>
                </c:pt>
                <c:pt idx="15">
                  <c:v>170.11830418109943</c:v>
                </c:pt>
                <c:pt idx="16">
                  <c:v>172.30432438982655</c:v>
                </c:pt>
                <c:pt idx="17">
                  <c:v>174.17987869342318</c:v>
                </c:pt>
                <c:pt idx="18">
                  <c:v>175.79174962553907</c:v>
                </c:pt>
                <c:pt idx="19">
                  <c:v>176.53176424872689</c:v>
                </c:pt>
                <c:pt idx="20">
                  <c:v>179.63642330003194</c:v>
                </c:pt>
                <c:pt idx="21">
                  <c:v>187.90417288323334</c:v>
                </c:pt>
                <c:pt idx="22">
                  <c:v>189.70742690755301</c:v>
                </c:pt>
                <c:pt idx="23">
                  <c:v>177.90972251259379</c:v>
                </c:pt>
                <c:pt idx="24">
                  <c:v>172.41064832924735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D7-4DEA-8DBC-9060D475E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924208"/>
        <c:axId val="1052922288"/>
      </c:lineChart>
      <c:catAx>
        <c:axId val="105292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52922288"/>
        <c:crosses val="autoZero"/>
        <c:auto val="1"/>
        <c:lblAlgn val="ctr"/>
        <c:lblOffset val="100"/>
        <c:noMultiLvlLbl val="0"/>
      </c:catAx>
      <c:valAx>
        <c:axId val="10529222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timo" panose="020B0603020204030204" pitchFamily="34" charset="0"/>
                    <a:ea typeface="+mn-ea"/>
                    <a:cs typeface="Setimo" panose="020B0603020204030204" pitchFamily="34" charset="0"/>
                  </a:defRPr>
                </a:pPr>
                <a:r>
                  <a:rPr lang="is-IS"/>
                  <a:t>Vísitala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timo" panose="020B0603020204030204" pitchFamily="34" charset="0"/>
                  <a:ea typeface="+mn-ea"/>
                  <a:cs typeface="Setimo" panose="020B0603020204030204" pitchFamily="34" charset="0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529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/>
              <a:t>Fólksfjölgun eftir fæðingarlandi</a:t>
            </a:r>
          </a:p>
        </c:rich>
      </c:tx>
      <c:layout>
        <c:manualLayout>
          <c:xMode val="edge"/>
          <c:yMode val="edge"/>
          <c:x val="1.3607592592592593E-2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1809750957854406"/>
          <c:y val="0.1350611111111111"/>
          <c:w val="0.8478137037037039"/>
          <c:h val="0.62574111111111108"/>
        </c:manualLayout>
      </c:layout>
      <c:barChart>
        <c:barDir val="col"/>
        <c:grouping val="stacked"/>
        <c:varyColors val="0"/>
        <c:ser>
          <c:idx val="0"/>
          <c:order val="0"/>
          <c:tx>
            <c:v>Fædd á Íslandi</c:v>
          </c:tx>
          <c:spPr>
            <a:solidFill>
              <a:srgbClr val="11223A"/>
            </a:solidFill>
            <a:ln>
              <a:noFill/>
            </a:ln>
            <a:effectLst/>
          </c:spPr>
          <c:invertIfNegative val="0"/>
          <c:cat>
            <c:strRef>
              <c:f>'MAN04103'!$A$6:$A$32</c:f>
              <c:strCache>
                <c:ptCount val="2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</c:strCache>
            </c:strRef>
          </c:cat>
          <c:val>
            <c:numRef>
              <c:f>'MAN04103'!$H$6:$H$32</c:f>
              <c:numCache>
                <c:formatCode>_(* #,##0_);_(* \(#,##0\);_(* "-"_);_(@_)</c:formatCode>
                <c:ptCount val="27"/>
                <c:pt idx="0">
                  <c:v>1969</c:v>
                </c:pt>
                <c:pt idx="1">
                  <c:v>2200</c:v>
                </c:pt>
                <c:pt idx="2">
                  <c:v>2312</c:v>
                </c:pt>
                <c:pt idx="3">
                  <c:v>1803</c:v>
                </c:pt>
                <c:pt idx="4">
                  <c:v>1162</c:v>
                </c:pt>
                <c:pt idx="5">
                  <c:v>1641</c:v>
                </c:pt>
                <c:pt idx="6">
                  <c:v>1868</c:v>
                </c:pt>
                <c:pt idx="7">
                  <c:v>2305</c:v>
                </c:pt>
                <c:pt idx="8">
                  <c:v>2072</c:v>
                </c:pt>
                <c:pt idx="9">
                  <c:v>2279</c:v>
                </c:pt>
                <c:pt idx="10">
                  <c:v>2242</c:v>
                </c:pt>
                <c:pt idx="11">
                  <c:v>703</c:v>
                </c:pt>
                <c:pt idx="12">
                  <c:v>-2542</c:v>
                </c:pt>
                <c:pt idx="13">
                  <c:v>1065</c:v>
                </c:pt>
                <c:pt idx="14">
                  <c:v>1596</c:v>
                </c:pt>
                <c:pt idx="15">
                  <c:v>2031</c:v>
                </c:pt>
                <c:pt idx="16">
                  <c:v>1314</c:v>
                </c:pt>
                <c:pt idx="17">
                  <c:v>738</c:v>
                </c:pt>
                <c:pt idx="18">
                  <c:v>1609</c:v>
                </c:pt>
                <c:pt idx="19">
                  <c:v>2149</c:v>
                </c:pt>
                <c:pt idx="20">
                  <c:v>1703</c:v>
                </c:pt>
                <c:pt idx="21">
                  <c:v>1611</c:v>
                </c:pt>
                <c:pt idx="22">
                  <c:v>2751</c:v>
                </c:pt>
                <c:pt idx="23">
                  <c:v>2983</c:v>
                </c:pt>
                <c:pt idx="24">
                  <c:v>1048</c:v>
                </c:pt>
                <c:pt idx="25">
                  <c:v>1366</c:v>
                </c:pt>
                <c:pt idx="26">
                  <c:v>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B-42E5-B5C3-3ACBDE96A43E}"/>
            </c:ext>
          </c:extLst>
        </c:ser>
        <c:ser>
          <c:idx val="1"/>
          <c:order val="1"/>
          <c:tx>
            <c:v>Fædd erlendis</c:v>
          </c:tx>
          <c:spPr>
            <a:solidFill>
              <a:srgbClr val="82B1B0"/>
            </a:solidFill>
            <a:ln>
              <a:noFill/>
            </a:ln>
            <a:effectLst/>
          </c:spPr>
          <c:invertIfNegative val="0"/>
          <c:cat>
            <c:strRef>
              <c:f>'MAN04103'!$A$6:$A$32</c:f>
              <c:strCache>
                <c:ptCount val="2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</c:strCache>
            </c:strRef>
          </c:cat>
          <c:val>
            <c:numRef>
              <c:f>'MAN04103'!$I$6:$I$32</c:f>
              <c:numCache>
                <c:formatCode>_(* #,##0_);_(* \(#,##0\);_(* "-"_);_(@_)</c:formatCode>
                <c:ptCount val="27"/>
                <c:pt idx="0">
                  <c:v>1362</c:v>
                </c:pt>
                <c:pt idx="1">
                  <c:v>1137</c:v>
                </c:pt>
                <c:pt idx="2">
                  <c:v>2000</c:v>
                </c:pt>
                <c:pt idx="3">
                  <c:v>1411</c:v>
                </c:pt>
                <c:pt idx="4">
                  <c:v>734</c:v>
                </c:pt>
                <c:pt idx="5">
                  <c:v>458</c:v>
                </c:pt>
                <c:pt idx="6">
                  <c:v>1139</c:v>
                </c:pt>
                <c:pt idx="7">
                  <c:v>4009</c:v>
                </c:pt>
                <c:pt idx="8">
                  <c:v>5709</c:v>
                </c:pt>
                <c:pt idx="9">
                  <c:v>5508</c:v>
                </c:pt>
                <c:pt idx="10">
                  <c:v>1667</c:v>
                </c:pt>
                <c:pt idx="11">
                  <c:v>-2441</c:v>
                </c:pt>
                <c:pt idx="12">
                  <c:v>-3247</c:v>
                </c:pt>
                <c:pt idx="13">
                  <c:v>276</c:v>
                </c:pt>
                <c:pt idx="14">
                  <c:v>1032</c:v>
                </c:pt>
                <c:pt idx="15">
                  <c:v>1877</c:v>
                </c:pt>
                <c:pt idx="16">
                  <c:v>1992</c:v>
                </c:pt>
                <c:pt idx="17">
                  <c:v>2274</c:v>
                </c:pt>
                <c:pt idx="18">
                  <c:v>4862</c:v>
                </c:pt>
                <c:pt idx="19">
                  <c:v>7527</c:v>
                </c:pt>
                <c:pt idx="20">
                  <c:v>5582</c:v>
                </c:pt>
                <c:pt idx="21">
                  <c:v>2963</c:v>
                </c:pt>
                <c:pt idx="22">
                  <c:v>1505</c:v>
                </c:pt>
                <c:pt idx="23">
                  <c:v>3636</c:v>
                </c:pt>
                <c:pt idx="24">
                  <c:v>9253</c:v>
                </c:pt>
                <c:pt idx="25">
                  <c:v>7142</c:v>
                </c:pt>
                <c:pt idx="26">
                  <c:v>4195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B-42E5-B5C3-3ACBDE96A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32314752"/>
        <c:axId val="1832319072"/>
      </c:barChart>
      <c:catAx>
        <c:axId val="18323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32319072"/>
        <c:crosses val="autoZero"/>
        <c:auto val="1"/>
        <c:lblAlgn val="ctr"/>
        <c:lblOffset val="100"/>
        <c:noMultiLvlLbl val="0"/>
      </c:catAx>
      <c:valAx>
        <c:axId val="1832319072"/>
        <c:scaling>
          <c:orientation val="minMax"/>
          <c:max val="10000"/>
          <c:min val="-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323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7253316308435"/>
          <c:y val="0.89191777777777781"/>
          <c:w val="0.53760285876427605"/>
          <c:h val="8.8887301587301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/>
              <a:t>Stærð leigumarkaðar og hlutfall innflytjenda</a:t>
            </a:r>
          </a:p>
        </c:rich>
      </c:tx>
      <c:layout>
        <c:manualLayout>
          <c:xMode val="edge"/>
          <c:yMode val="edge"/>
          <c:x val="2.1515740740740738E-2"/>
          <c:y val="2.0158730158730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8.019195402298851E-2"/>
          <c:y val="0.11986904761904763"/>
          <c:w val="0.89304559386973181"/>
          <c:h val="0.62023496293985758"/>
        </c:manualLayout>
      </c:layout>
      <c:lineChart>
        <c:grouping val="standard"/>
        <c:varyColors val="0"/>
        <c:ser>
          <c:idx val="0"/>
          <c:order val="0"/>
          <c:tx>
            <c:strRef>
              <c:f>Blað1!$G$2</c:f>
              <c:strCache>
                <c:ptCount val="1"/>
                <c:pt idx="0">
                  <c:v>Hlutfall aðfluttra af mannfjölda</c:v>
                </c:pt>
              </c:strCache>
            </c:strRef>
          </c:tx>
          <c:spPr>
            <a:ln w="28575" cap="rnd">
              <a:solidFill>
                <a:srgbClr val="C1A78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A78D"/>
              </a:solidFill>
              <a:ln w="9525">
                <a:solidFill>
                  <a:srgbClr val="C1A78D"/>
                </a:solidFill>
              </a:ln>
              <a:effectLst/>
            </c:spPr>
          </c:marker>
          <c:cat>
            <c:numRef>
              <c:f>Blað1!$A$3:$A$24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Blað1!$G$3:$G$24</c:f>
              <c:numCache>
                <c:formatCode>0%</c:formatCode>
                <c:ptCount val="22"/>
                <c:pt idx="0">
                  <c:v>6.721271982654782E-2</c:v>
                </c:pt>
                <c:pt idx="1">
                  <c:v>7.0404016663430713E-2</c:v>
                </c:pt>
                <c:pt idx="2">
                  <c:v>8.2289898663180955E-2</c:v>
                </c:pt>
                <c:pt idx="3">
                  <c:v>9.8764268441717151E-2</c:v>
                </c:pt>
                <c:pt idx="4">
                  <c:v>0.11378657765351441</c:v>
                </c:pt>
                <c:pt idx="5">
                  <c:v>0.11761353673505173</c:v>
                </c:pt>
                <c:pt idx="6">
                  <c:v>0.11057204923968139</c:v>
                </c:pt>
                <c:pt idx="7">
                  <c:v>0.1022123453939668</c:v>
                </c:pt>
                <c:pt idx="8">
                  <c:v>0.10265596362498483</c:v>
                </c:pt>
                <c:pt idx="9">
                  <c:v>0.10506950381558532</c:v>
                </c:pt>
                <c:pt idx="10">
                  <c:v>0.10965600935824696</c:v>
                </c:pt>
                <c:pt idx="11">
                  <c:v>0.11470045569369458</c:v>
                </c:pt>
                <c:pt idx="12">
                  <c:v>0.12061551485112074</c:v>
                </c:pt>
                <c:pt idx="13">
                  <c:v>0.13289043538933015</c:v>
                </c:pt>
                <c:pt idx="14">
                  <c:v>0.15112965869140196</c:v>
                </c:pt>
                <c:pt idx="15">
                  <c:v>0.16395206428056361</c:v>
                </c:pt>
                <c:pt idx="16">
                  <c:v>0.17020297026906411</c:v>
                </c:pt>
                <c:pt idx="17">
                  <c:v>0.17238164879513701</c:v>
                </c:pt>
                <c:pt idx="18">
                  <c:v>0.17921883606409128</c:v>
                </c:pt>
                <c:pt idx="19">
                  <c:v>0.19895900516499743</c:v>
                </c:pt>
                <c:pt idx="20">
                  <c:v>0.21315991097814588</c:v>
                </c:pt>
                <c:pt idx="21">
                  <c:v>0.220801963825351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E3-427C-AD78-4F5159E5685E}"/>
            </c:ext>
          </c:extLst>
        </c:ser>
        <c:ser>
          <c:idx val="1"/>
          <c:order val="1"/>
          <c:tx>
            <c:strRef>
              <c:f>Blað1!$B$2</c:f>
              <c:strCache>
                <c:ptCount val="1"/>
                <c:pt idx="0">
                  <c:v>Lífskjararannsókn Hagstofu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1223A"/>
              </a:solidFill>
              <a:ln w="9525">
                <a:solidFill>
                  <a:srgbClr val="11223A"/>
                </a:solidFill>
              </a:ln>
              <a:effectLst/>
            </c:spPr>
          </c:marker>
          <c:cat>
            <c:numRef>
              <c:f>Blað1!$A$3:$A$24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Blað1!$B$3:$B$24</c:f>
              <c:numCache>
                <c:formatCode>0%</c:formatCode>
                <c:ptCount val="22"/>
                <c:pt idx="0">
                  <c:v>0.2</c:v>
                </c:pt>
                <c:pt idx="1">
                  <c:v>0.17600000000000002</c:v>
                </c:pt>
                <c:pt idx="2">
                  <c:v>0.17800000000000002</c:v>
                </c:pt>
                <c:pt idx="3">
                  <c:v>0.17399999999999999</c:v>
                </c:pt>
                <c:pt idx="4">
                  <c:v>0.19</c:v>
                </c:pt>
                <c:pt idx="5">
                  <c:v>0.21199999999999999</c:v>
                </c:pt>
                <c:pt idx="6">
                  <c:v>0.247</c:v>
                </c:pt>
                <c:pt idx="7">
                  <c:v>0.28100000000000003</c:v>
                </c:pt>
                <c:pt idx="8">
                  <c:v>0.28300000000000003</c:v>
                </c:pt>
                <c:pt idx="9">
                  <c:v>0.27200000000000002</c:v>
                </c:pt>
                <c:pt idx="10">
                  <c:v>0.26</c:v>
                </c:pt>
                <c:pt idx="11">
                  <c:v>0.26400000000000001</c:v>
                </c:pt>
                <c:pt idx="12">
                  <c:v>0.26400000000000001</c:v>
                </c:pt>
                <c:pt idx="13">
                  <c:v>0.313</c:v>
                </c:pt>
                <c:pt idx="14">
                  <c:v>0.32200000000000001</c:v>
                </c:pt>
                <c:pt idx="15">
                  <c:v>0.23600000000000002</c:v>
                </c:pt>
                <c:pt idx="16">
                  <c:v>0.22800000000000001</c:v>
                </c:pt>
                <c:pt idx="17">
                  <c:v>0.21199999999999999</c:v>
                </c:pt>
                <c:pt idx="18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E3-427C-AD78-4F5159E5685E}"/>
            </c:ext>
          </c:extLst>
        </c:ser>
        <c:ser>
          <c:idx val="2"/>
          <c:order val="2"/>
          <c:tx>
            <c:strRef>
              <c:f>Blað1!$C$2</c:f>
              <c:strCache>
                <c:ptCount val="1"/>
                <c:pt idx="0">
                  <c:v>Búsetukönnun og eigendaskráning</c:v>
                </c:pt>
              </c:strCache>
            </c:strRef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B1B0"/>
              </a:solidFill>
              <a:ln w="9525">
                <a:solidFill>
                  <a:srgbClr val="92B1B0"/>
                </a:solidFill>
              </a:ln>
              <a:effectLst/>
            </c:spPr>
          </c:marker>
          <c:cat>
            <c:numRef>
              <c:f>Blað1!$A$3:$A$24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Blað1!$C$3:$C$24</c:f>
              <c:numCache>
                <c:formatCode>General</c:formatCode>
                <c:ptCount val="22"/>
                <c:pt idx="13" formatCode="0%">
                  <c:v>0.23341939435667966</c:v>
                </c:pt>
                <c:pt idx="14" formatCode="0%">
                  <c:v>0.25477574794098223</c:v>
                </c:pt>
                <c:pt idx="15" formatCode="0%">
                  <c:v>0.26344061842259536</c:v>
                </c:pt>
                <c:pt idx="16" formatCode="0%">
                  <c:v>0.23077580346266657</c:v>
                </c:pt>
                <c:pt idx="17" formatCode="0%">
                  <c:v>0.23312101916556616</c:v>
                </c:pt>
                <c:pt idx="18" formatCode="0%">
                  <c:v>0.26428857575788267</c:v>
                </c:pt>
                <c:pt idx="19" formatCode="0%">
                  <c:v>0.27504432886172936</c:v>
                </c:pt>
                <c:pt idx="20" formatCode="0%">
                  <c:v>0.28614902693974675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E3-427C-AD78-4F5159E5685E}"/>
            </c:ext>
          </c:extLst>
        </c:ser>
        <c:ser>
          <c:idx val="3"/>
          <c:order val="3"/>
          <c:tx>
            <c:v>Búsetukönnun HMS m.t.t. aðfluttra</c:v>
          </c:tx>
          <c:spPr>
            <a:ln w="28575" cap="rnd">
              <a:solidFill>
                <a:srgbClr val="E25E5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25E5C"/>
              </a:solidFill>
              <a:ln w="9525">
                <a:noFill/>
              </a:ln>
              <a:effectLst/>
            </c:spPr>
          </c:marker>
          <c:cat>
            <c:numRef>
              <c:f>Blað1!$A$3:$A$24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Blað1!$D$3:$D$24</c:f>
              <c:numCache>
                <c:formatCode>General</c:formatCode>
                <c:ptCount val="22"/>
                <c:pt idx="21" formatCode="0%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E3-427C-AD78-4F5159E56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576288"/>
        <c:axId val="1781576768"/>
      </c:lineChart>
      <c:catAx>
        <c:axId val="17815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781576768"/>
        <c:crosses val="autoZero"/>
        <c:auto val="1"/>
        <c:lblAlgn val="ctr"/>
        <c:lblOffset val="100"/>
        <c:noMultiLvlLbl val="0"/>
      </c:catAx>
      <c:valAx>
        <c:axId val="178157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7815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43333333333335E-2"/>
          <c:y val="0.86318275333897487"/>
          <c:w val="0.94186954022988501"/>
          <c:h val="8.4564682539682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b="1"/>
              <a:t>Stýrivextir og íbúðaverðshækkanir</a:t>
            </a:r>
          </a:p>
          <a:p>
            <a:pPr algn="l">
              <a:defRPr/>
            </a:pPr>
            <a:r>
              <a:rPr lang="is-IS" sz="900" b="0" i="1">
                <a:solidFill>
                  <a:schemeClr val="tx1">
                    <a:lumMod val="50000"/>
                    <a:lumOff val="50000"/>
                  </a:schemeClr>
                </a:solidFill>
              </a:rPr>
              <a:t>Mánaðarmeðaltal</a:t>
            </a:r>
            <a:r>
              <a:rPr lang="is-IS" sz="900" b="0" i="1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stýrivaxta og 12 mánaða hækkun vísitölu íbúðaverðs</a:t>
            </a:r>
            <a:endParaRPr lang="is-IS" sz="1200" b="0" i="1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1.7466858237547882E-2"/>
          <c:y val="2.4615384615384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8.019195402298851E-2"/>
          <c:y val="0.15042063492063493"/>
          <c:w val="0.80067662835249043"/>
          <c:h val="0.64142222222222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'Íbúðaverð og vextir'!$D$1</c:f>
              <c:strCache>
                <c:ptCount val="1"/>
                <c:pt idx="0">
                  <c:v>12 mánaða hækkun íbúðaverðs (h. ás)</c:v>
                </c:pt>
              </c:strCache>
            </c:strRef>
          </c:tx>
          <c:spPr>
            <a:solidFill>
              <a:srgbClr val="CFBCA8"/>
            </a:solidFill>
            <a:ln>
              <a:noFill/>
            </a:ln>
            <a:effectLst/>
          </c:spPr>
          <c:invertIfNegative val="0"/>
          <c:cat>
            <c:numRef>
              <c:f>'Íbúðaverð og vextir'!$A$182:$A$314</c:f>
              <c:numCache>
                <c:formatCode>m/d/yyyy</c:formatCode>
                <c:ptCount val="1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  <c:pt idx="129">
                  <c:v>45931</c:v>
                </c:pt>
                <c:pt idx="130">
                  <c:v>45962</c:v>
                </c:pt>
                <c:pt idx="131">
                  <c:v>45992</c:v>
                </c:pt>
                <c:pt idx="132">
                  <c:v>46023</c:v>
                </c:pt>
              </c:numCache>
            </c:numRef>
          </c:cat>
          <c:val>
            <c:numRef>
              <c:f>'Íbúðaverð og vextir'!$D$182:$D$314</c:f>
              <c:numCache>
                <c:formatCode>0.00%</c:formatCode>
                <c:ptCount val="133"/>
                <c:pt idx="0">
                  <c:v>0.10430069948584331</c:v>
                </c:pt>
                <c:pt idx="1">
                  <c:v>0.10806041986954451</c:v>
                </c:pt>
                <c:pt idx="2">
                  <c:v>8.809290847360618E-2</c:v>
                </c:pt>
                <c:pt idx="3">
                  <c:v>7.7530899261054831E-2</c:v>
                </c:pt>
                <c:pt idx="4">
                  <c:v>9.0609249831786531E-2</c:v>
                </c:pt>
                <c:pt idx="5">
                  <c:v>9.9562766551129167E-2</c:v>
                </c:pt>
                <c:pt idx="6">
                  <c:v>0.1061928830346659</c:v>
                </c:pt>
                <c:pt idx="7">
                  <c:v>8.1087404545952202E-2</c:v>
                </c:pt>
                <c:pt idx="8">
                  <c:v>9.2971790185620184E-2</c:v>
                </c:pt>
                <c:pt idx="9">
                  <c:v>9.9973884819618775E-2</c:v>
                </c:pt>
                <c:pt idx="10">
                  <c:v>9.6112644592767804E-2</c:v>
                </c:pt>
                <c:pt idx="11">
                  <c:v>8.8856380981905847E-2</c:v>
                </c:pt>
                <c:pt idx="12">
                  <c:v>8.4835567404537571E-2</c:v>
                </c:pt>
                <c:pt idx="13">
                  <c:v>7.0128781043957922E-2</c:v>
                </c:pt>
                <c:pt idx="14">
                  <c:v>7.437042463174004E-2</c:v>
                </c:pt>
                <c:pt idx="15">
                  <c:v>8.4688882613197958E-2</c:v>
                </c:pt>
                <c:pt idx="16">
                  <c:v>8.5414091183174223E-2</c:v>
                </c:pt>
                <c:pt idx="17">
                  <c:v>0.10921679692501818</c:v>
                </c:pt>
                <c:pt idx="18">
                  <c:v>0.12375732681035667</c:v>
                </c:pt>
                <c:pt idx="19">
                  <c:v>0.13131817784142452</c:v>
                </c:pt>
                <c:pt idx="20">
                  <c:v>0.1215502041837766</c:v>
                </c:pt>
                <c:pt idx="21">
                  <c:v>0.13644657792570447</c:v>
                </c:pt>
                <c:pt idx="22">
                  <c:v>0.14847429350827968</c:v>
                </c:pt>
                <c:pt idx="23">
                  <c:v>0.14983351090687047</c:v>
                </c:pt>
                <c:pt idx="24">
                  <c:v>0.16260613588044692</c:v>
                </c:pt>
                <c:pt idx="25">
                  <c:v>0.18645358691584657</c:v>
                </c:pt>
                <c:pt idx="26">
                  <c:v>0.2094196215892552</c:v>
                </c:pt>
                <c:pt idx="27">
                  <c:v>0.22705497433316113</c:v>
                </c:pt>
                <c:pt idx="28">
                  <c:v>0.23543227538989187</c:v>
                </c:pt>
                <c:pt idx="29">
                  <c:v>0.2118679464280091</c:v>
                </c:pt>
                <c:pt idx="30">
                  <c:v>0.18979031519460188</c:v>
                </c:pt>
                <c:pt idx="31">
                  <c:v>0.19053520805732438</c:v>
                </c:pt>
                <c:pt idx="32">
                  <c:v>0.19642259469393464</c:v>
                </c:pt>
                <c:pt idx="33">
                  <c:v>0.17550924581083405</c:v>
                </c:pt>
                <c:pt idx="34">
                  <c:v>0.15131825614469685</c:v>
                </c:pt>
                <c:pt idx="35">
                  <c:v>0.1369015032663301</c:v>
                </c:pt>
                <c:pt idx="36">
                  <c:v>0.12823749246763239</c:v>
                </c:pt>
                <c:pt idx="37">
                  <c:v>0.10637780754516757</c:v>
                </c:pt>
                <c:pt idx="38">
                  <c:v>7.6978396467110466E-2</c:v>
                </c:pt>
                <c:pt idx="39">
                  <c:v>6.132715181670445E-2</c:v>
                </c:pt>
                <c:pt idx="40">
                  <c:v>4.5772263716574502E-2</c:v>
                </c:pt>
                <c:pt idx="41">
                  <c:v>5.2083008593904356E-2</c:v>
                </c:pt>
                <c:pt idx="42">
                  <c:v>5.1728452806481195E-2</c:v>
                </c:pt>
                <c:pt idx="43">
                  <c:v>4.0953566129462438E-2</c:v>
                </c:pt>
                <c:pt idx="44">
                  <c:v>3.8918917086006477E-2</c:v>
                </c:pt>
                <c:pt idx="45">
                  <c:v>4.139853558964024E-2</c:v>
                </c:pt>
                <c:pt idx="46">
                  <c:v>5.9475744576374057E-2</c:v>
                </c:pt>
                <c:pt idx="47">
                  <c:v>5.884354725366725E-2</c:v>
                </c:pt>
                <c:pt idx="48">
                  <c:v>5.2188285562167591E-2</c:v>
                </c:pt>
                <c:pt idx="49">
                  <c:v>3.6645755461312657E-2</c:v>
                </c:pt>
                <c:pt idx="50">
                  <c:v>4.3054879787929989E-2</c:v>
                </c:pt>
                <c:pt idx="51">
                  <c:v>3.9244236898179352E-2</c:v>
                </c:pt>
                <c:pt idx="52">
                  <c:v>3.8607378483462851E-2</c:v>
                </c:pt>
                <c:pt idx="53">
                  <c:v>3.1518228420730265E-2</c:v>
                </c:pt>
                <c:pt idx="54">
                  <c:v>2.9281445183651167E-2</c:v>
                </c:pt>
                <c:pt idx="55">
                  <c:v>3.5719798608123243E-2</c:v>
                </c:pt>
                <c:pt idx="56">
                  <c:v>3.5334570337042903E-2</c:v>
                </c:pt>
                <c:pt idx="57">
                  <c:v>3.6494131911317895E-2</c:v>
                </c:pt>
                <c:pt idx="58">
                  <c:v>2.3714537223744836E-2</c:v>
                </c:pt>
                <c:pt idx="59">
                  <c:v>2.2873432814714656E-2</c:v>
                </c:pt>
                <c:pt idx="60">
                  <c:v>2.4558886403341029E-2</c:v>
                </c:pt>
                <c:pt idx="61">
                  <c:v>4.0699856353448194E-2</c:v>
                </c:pt>
                <c:pt idx="62">
                  <c:v>3.6278414391692326E-2</c:v>
                </c:pt>
                <c:pt idx="63">
                  <c:v>3.2298969055638116E-2</c:v>
                </c:pt>
                <c:pt idx="64">
                  <c:v>3.7974683544303778E-2</c:v>
                </c:pt>
                <c:pt idx="65">
                  <c:v>3.823307862701153E-2</c:v>
                </c:pt>
                <c:pt idx="66">
                  <c:v>4.9385767013974569E-2</c:v>
                </c:pt>
                <c:pt idx="67">
                  <c:v>5.1652571530043767E-2</c:v>
                </c:pt>
                <c:pt idx="68">
                  <c:v>5.5932713662650846E-2</c:v>
                </c:pt>
                <c:pt idx="69">
                  <c:v>6.0357737039598236E-2</c:v>
                </c:pt>
                <c:pt idx="70">
                  <c:v>7.169794710804589E-2</c:v>
                </c:pt>
                <c:pt idx="71">
                  <c:v>7.7322600105572903E-2</c:v>
                </c:pt>
                <c:pt idx="72">
                  <c:v>7.2692064841615611E-2</c:v>
                </c:pt>
                <c:pt idx="73">
                  <c:v>7.3386866124499406E-2</c:v>
                </c:pt>
                <c:pt idx="74">
                  <c:v>0.1073596110802395</c:v>
                </c:pt>
                <c:pt idx="75">
                  <c:v>0.13729899292641456</c:v>
                </c:pt>
                <c:pt idx="76">
                  <c:v>0.14572547038767514</c:v>
                </c:pt>
                <c:pt idx="77">
                  <c:v>0.1600925970047391</c:v>
                </c:pt>
                <c:pt idx="78">
                  <c:v>0.15412653073627269</c:v>
                </c:pt>
                <c:pt idx="79">
                  <c:v>0.1636684898958527</c:v>
                </c:pt>
                <c:pt idx="80">
                  <c:v>0.16639150450509632</c:v>
                </c:pt>
                <c:pt idx="81">
                  <c:v>0.17136063103443688</c:v>
                </c:pt>
                <c:pt idx="82">
                  <c:v>0.16968151894575034</c:v>
                </c:pt>
                <c:pt idx="83">
                  <c:v>0.18432918310861446</c:v>
                </c:pt>
                <c:pt idx="84">
                  <c:v>0.20300955639057228</c:v>
                </c:pt>
                <c:pt idx="85">
                  <c:v>0.22514144379102663</c:v>
                </c:pt>
                <c:pt idx="86">
                  <c:v>0.22228529937819941</c:v>
                </c:pt>
                <c:pt idx="87">
                  <c:v>0.22310400104866757</c:v>
                </c:pt>
                <c:pt idx="88">
                  <c:v>0.24023167102606768</c:v>
                </c:pt>
                <c:pt idx="89">
                  <c:v>0.24983470494003668</c:v>
                </c:pt>
                <c:pt idx="90">
                  <c:v>0.25494883646229782</c:v>
                </c:pt>
                <c:pt idx="91">
                  <c:v>0.22974093479060764</c:v>
                </c:pt>
                <c:pt idx="92">
                  <c:v>0.22476019836826122</c:v>
                </c:pt>
                <c:pt idx="93">
                  <c:v>0.21513544358610837</c:v>
                </c:pt>
                <c:pt idx="94">
                  <c:v>0.20339372020054824</c:v>
                </c:pt>
                <c:pt idx="95">
                  <c:v>0.17366148329924669</c:v>
                </c:pt>
                <c:pt idx="96">
                  <c:v>0.14896170680722109</c:v>
                </c:pt>
                <c:pt idx="97">
                  <c:v>0.12428991879720597</c:v>
                </c:pt>
                <c:pt idx="98">
                  <c:v>0.10736783437481723</c:v>
                </c:pt>
                <c:pt idx="99">
                  <c:v>8.6279653921294885E-2</c:v>
                </c:pt>
                <c:pt idx="100">
                  <c:v>6.1488108462526281E-2</c:v>
                </c:pt>
                <c:pt idx="101">
                  <c:v>2.6992443260847487E-2</c:v>
                </c:pt>
                <c:pt idx="102">
                  <c:v>8.4119384698013722E-3</c:v>
                </c:pt>
                <c:pt idx="103">
                  <c:v>1.9643312424013182E-2</c:v>
                </c:pt>
                <c:pt idx="104">
                  <c:v>2.5557028914406033E-2</c:v>
                </c:pt>
                <c:pt idx="105">
                  <c:v>2.9369045516410175E-2</c:v>
                </c:pt>
                <c:pt idx="106">
                  <c:v>3.3636826896122685E-2</c:v>
                </c:pt>
                <c:pt idx="107">
                  <c:v>4.5430702023105507E-2</c:v>
                </c:pt>
                <c:pt idx="108">
                  <c:v>5.4099551269821022E-2</c:v>
                </c:pt>
                <c:pt idx="109">
                  <c:v>7.1297531600123198E-2</c:v>
                </c:pt>
                <c:pt idx="110">
                  <c:v>6.3568681992964171E-2</c:v>
                </c:pt>
                <c:pt idx="111">
                  <c:v>6.3682190260370808E-2</c:v>
                </c:pt>
                <c:pt idx="112">
                  <c:v>7.1008146400381555E-2</c:v>
                </c:pt>
                <c:pt idx="113">
                  <c:v>9.8350925185166194E-2</c:v>
                </c:pt>
                <c:pt idx="114">
                  <c:v>0.11514843853212353</c:v>
                </c:pt>
                <c:pt idx="115">
                  <c:v>0.12313925170201578</c:v>
                </c:pt>
                <c:pt idx="116">
                  <c:v>0.10448263038040473</c:v>
                </c:pt>
                <c:pt idx="117">
                  <c:v>9.6108310842590416E-2</c:v>
                </c:pt>
                <c:pt idx="118">
                  <c:v>0.10396307621579592</c:v>
                </c:pt>
                <c:pt idx="119">
                  <c:v>9.1830140131581528E-2</c:v>
                </c:pt>
                <c:pt idx="120">
                  <c:v>0.10400000000000009</c:v>
                </c:pt>
                <c:pt idx="121">
                  <c:v>8.4396467124632002E-2</c:v>
                </c:pt>
                <c:pt idx="122">
                  <c:v>7.9844206426485043E-2</c:v>
                </c:pt>
                <c:pt idx="123">
                  <c:v>7.6328502415458965E-2</c:v>
                </c:pt>
                <c:pt idx="124">
                  <c:v>5.7197330791229684E-2</c:v>
                </c:pt>
                <c:pt idx="125">
                  <c:v>4.6992481203007586E-2</c:v>
                </c:pt>
                <c:pt idx="126">
                  <c:v>4.1977611940298587E-2</c:v>
                </c:pt>
                <c:pt idx="127">
                  <c:v>2.2079116835326484E-2</c:v>
                </c:pt>
                <c:pt idx="128">
                  <c:v>4.0590405904058935E-2</c:v>
                </c:pt>
                <c:pt idx="129">
                  <c:v>3.8674033149171283E-2</c:v>
                </c:pt>
                <c:pt idx="130">
                  <c:v>2.6484018264840259E-2</c:v>
                </c:pt>
                <c:pt idx="131">
                  <c:v>2.1139705882352811E-2</c:v>
                </c:pt>
                <c:pt idx="132">
                  <c:v>2.3550724637681153E-2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6-4933-A6AF-2D686769D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85740784"/>
        <c:axId val="1085743184"/>
      </c:barChart>
      <c:lineChart>
        <c:grouping val="standard"/>
        <c:varyColors val="0"/>
        <c:ser>
          <c:idx val="1"/>
          <c:order val="1"/>
          <c:tx>
            <c:strRef>
              <c:f>'Íbúðaverð og vextir'!$E$1</c:f>
              <c:strCache>
                <c:ptCount val="1"/>
                <c:pt idx="0">
                  <c:v>Stýrivextir 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'Íbúðaverð og vextir'!$A$182:$A$314</c:f>
              <c:numCache>
                <c:formatCode>m/d/yyyy</c:formatCode>
                <c:ptCount val="1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  <c:pt idx="129">
                  <c:v>45931</c:v>
                </c:pt>
                <c:pt idx="130">
                  <c:v>45962</c:v>
                </c:pt>
                <c:pt idx="131">
                  <c:v>45992</c:v>
                </c:pt>
                <c:pt idx="132">
                  <c:v>46023</c:v>
                </c:pt>
              </c:numCache>
            </c:numRef>
          </c:cat>
          <c:val>
            <c:numRef>
              <c:f>'Íbúðaverð og vextir'!$E$182:$E$314</c:f>
              <c:numCache>
                <c:formatCode>0.00%</c:formatCode>
                <c:ptCount val="133"/>
                <c:pt idx="0">
                  <c:v>4.4999999999999998E-2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4.8333333333333332E-2</c:v>
                </c:pt>
                <c:pt idx="6">
                  <c:v>0.05</c:v>
                </c:pt>
                <c:pt idx="7">
                  <c:v>5.2249999999999998E-2</c:v>
                </c:pt>
                <c:pt idx="8">
                  <c:v>5.5E-2</c:v>
                </c:pt>
                <c:pt idx="9">
                  <c:v>5.5E-2</c:v>
                </c:pt>
                <c:pt idx="10">
                  <c:v>5.7261904761904764E-2</c:v>
                </c:pt>
                <c:pt idx="11">
                  <c:v>5.7500000000000002E-2</c:v>
                </c:pt>
                <c:pt idx="12">
                  <c:v>5.7500000000000002E-2</c:v>
                </c:pt>
                <c:pt idx="13">
                  <c:v>5.7500000000000002E-2</c:v>
                </c:pt>
                <c:pt idx="14">
                  <c:v>5.7500000000000002E-2</c:v>
                </c:pt>
                <c:pt idx="15">
                  <c:v>5.7500000000000002E-2</c:v>
                </c:pt>
                <c:pt idx="16">
                  <c:v>5.7500000000000002E-2</c:v>
                </c:pt>
                <c:pt idx="17">
                  <c:v>5.7500000000000002E-2</c:v>
                </c:pt>
                <c:pt idx="18">
                  <c:v>5.7500000000000002E-2</c:v>
                </c:pt>
                <c:pt idx="19">
                  <c:v>5.613636363636363E-2</c:v>
                </c:pt>
                <c:pt idx="20">
                  <c:v>5.2499999999999998E-2</c:v>
                </c:pt>
                <c:pt idx="21">
                  <c:v>5.2499999999999998E-2</c:v>
                </c:pt>
                <c:pt idx="22">
                  <c:v>5.2499999999999998E-2</c:v>
                </c:pt>
                <c:pt idx="23">
                  <c:v>5.1071428571428566E-2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4.8750000000000002E-2</c:v>
                </c:pt>
                <c:pt idx="29">
                  <c:v>4.5952380952380946E-2</c:v>
                </c:pt>
                <c:pt idx="30">
                  <c:v>4.4999999999999998E-2</c:v>
                </c:pt>
                <c:pt idx="31">
                  <c:v>4.4999999999999998E-2</c:v>
                </c:pt>
                <c:pt idx="32">
                  <c:v>4.4999999999999998E-2</c:v>
                </c:pt>
                <c:pt idx="33">
                  <c:v>4.2727272727272725E-2</c:v>
                </c:pt>
                <c:pt idx="34">
                  <c:v>4.2500000000000003E-2</c:v>
                </c:pt>
                <c:pt idx="35">
                  <c:v>4.2500000000000003E-2</c:v>
                </c:pt>
                <c:pt idx="36">
                  <c:v>4.2500000000000003E-2</c:v>
                </c:pt>
                <c:pt idx="37">
                  <c:v>4.2500000000000003E-2</c:v>
                </c:pt>
                <c:pt idx="38">
                  <c:v>4.2500000000000003E-2</c:v>
                </c:pt>
                <c:pt idx="39">
                  <c:v>4.2500000000000003E-2</c:v>
                </c:pt>
                <c:pt idx="40">
                  <c:v>4.2500000000000003E-2</c:v>
                </c:pt>
                <c:pt idx="41">
                  <c:v>4.2500000000000003E-2</c:v>
                </c:pt>
                <c:pt idx="42">
                  <c:v>4.2500000000000003E-2</c:v>
                </c:pt>
                <c:pt idx="43">
                  <c:v>4.2500000000000003E-2</c:v>
                </c:pt>
                <c:pt idx="44">
                  <c:v>4.2500000000000003E-2</c:v>
                </c:pt>
                <c:pt idx="45">
                  <c:v>4.2500000000000003E-2</c:v>
                </c:pt>
                <c:pt idx="46">
                  <c:v>4.4545454545454541E-2</c:v>
                </c:pt>
                <c:pt idx="47">
                  <c:v>4.4999999999999998E-2</c:v>
                </c:pt>
                <c:pt idx="48">
                  <c:v>4.4999999999999998E-2</c:v>
                </c:pt>
                <c:pt idx="49">
                  <c:v>4.4999999999999998E-2</c:v>
                </c:pt>
                <c:pt idx="50">
                  <c:v>4.4999999999999998E-2</c:v>
                </c:pt>
                <c:pt idx="51">
                  <c:v>4.4999999999999998E-2</c:v>
                </c:pt>
                <c:pt idx="52">
                  <c:v>4.3333333333333328E-2</c:v>
                </c:pt>
                <c:pt idx="53">
                  <c:v>3.9583333333333331E-2</c:v>
                </c:pt>
                <c:pt idx="54">
                  <c:v>3.7499999999999999E-2</c:v>
                </c:pt>
                <c:pt idx="55">
                  <c:v>3.7142857142857144E-2</c:v>
                </c:pt>
                <c:pt idx="56">
                  <c:v>3.5000000000000003E-2</c:v>
                </c:pt>
                <c:pt idx="57">
                  <c:v>3.2608695652173912E-2</c:v>
                </c:pt>
                <c:pt idx="58">
                  <c:v>3.0357142857142857E-2</c:v>
                </c:pt>
                <c:pt idx="59">
                  <c:v>0.03</c:v>
                </c:pt>
                <c:pt idx="60">
                  <c:v>0.03</c:v>
                </c:pt>
                <c:pt idx="61">
                  <c:v>2.775E-2</c:v>
                </c:pt>
                <c:pt idx="62">
                  <c:v>2.1818181818181816E-2</c:v>
                </c:pt>
                <c:pt idx="63">
                  <c:v>1.7500000000000002E-2</c:v>
                </c:pt>
                <c:pt idx="64">
                  <c:v>1.4736842105263158E-2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8.9285714285714298E-3</c:v>
                </c:pt>
                <c:pt idx="71">
                  <c:v>7.4999999999999997E-3</c:v>
                </c:pt>
                <c:pt idx="72">
                  <c:v>7.4999999999999997E-3</c:v>
                </c:pt>
                <c:pt idx="73">
                  <c:v>7.4999999999999997E-3</c:v>
                </c:pt>
                <c:pt idx="74">
                  <c:v>7.4999999999999997E-3</c:v>
                </c:pt>
                <c:pt idx="75">
                  <c:v>7.4999999999999997E-3</c:v>
                </c:pt>
                <c:pt idx="76">
                  <c:v>8.552631578947369E-3</c:v>
                </c:pt>
                <c:pt idx="77">
                  <c:v>0.01</c:v>
                </c:pt>
                <c:pt idx="78">
                  <c:v>0.01</c:v>
                </c:pt>
                <c:pt idx="79">
                  <c:v>1.0595238095238095E-2</c:v>
                </c:pt>
                <c:pt idx="80">
                  <c:v>1.2500000000000001E-2</c:v>
                </c:pt>
                <c:pt idx="81">
                  <c:v>1.4642857142857141E-2</c:v>
                </c:pt>
                <c:pt idx="82">
                  <c:v>1.7272727272727273E-2</c:v>
                </c:pt>
                <c:pt idx="83">
                  <c:v>0.02</c:v>
                </c:pt>
                <c:pt idx="84">
                  <c:v>0.02</c:v>
                </c:pt>
                <c:pt idx="85">
                  <c:v>2.5249999999999998E-2</c:v>
                </c:pt>
                <c:pt idx="86">
                  <c:v>2.75E-2</c:v>
                </c:pt>
                <c:pt idx="87">
                  <c:v>2.75E-2</c:v>
                </c:pt>
                <c:pt idx="88">
                  <c:v>3.6547619047619044E-2</c:v>
                </c:pt>
                <c:pt idx="89">
                  <c:v>4.0999999999999995E-2</c:v>
                </c:pt>
                <c:pt idx="90">
                  <c:v>4.7500000000000001E-2</c:v>
                </c:pt>
                <c:pt idx="91">
                  <c:v>4.9545454545454538E-2</c:v>
                </c:pt>
                <c:pt idx="92">
                  <c:v>5.5E-2</c:v>
                </c:pt>
                <c:pt idx="93">
                  <c:v>5.7261904761904764E-2</c:v>
                </c:pt>
                <c:pt idx="94">
                  <c:v>5.8181818181818182E-2</c:v>
                </c:pt>
                <c:pt idx="95">
                  <c:v>0.06</c:v>
                </c:pt>
                <c:pt idx="96">
                  <c:v>0.06</c:v>
                </c:pt>
                <c:pt idx="97">
                  <c:v>6.3750000000000001E-2</c:v>
                </c:pt>
                <c:pt idx="98">
                  <c:v>6.8478260869565211E-2</c:v>
                </c:pt>
                <c:pt idx="99">
                  <c:v>7.4999999999999997E-2</c:v>
                </c:pt>
                <c:pt idx="100">
                  <c:v>7.8125E-2</c:v>
                </c:pt>
                <c:pt idx="101">
                  <c:v>8.7499999999999994E-2</c:v>
                </c:pt>
                <c:pt idx="102">
                  <c:v>8.7499999999999994E-2</c:v>
                </c:pt>
                <c:pt idx="103">
                  <c:v>8.9090909090909082E-2</c:v>
                </c:pt>
                <c:pt idx="104">
                  <c:v>9.2499999999999999E-2</c:v>
                </c:pt>
                <c:pt idx="105">
                  <c:v>9.2499999999999999E-2</c:v>
                </c:pt>
                <c:pt idx="106">
                  <c:v>9.2499999999999999E-2</c:v>
                </c:pt>
                <c:pt idx="107">
                  <c:v>9.2499999999999999E-2</c:v>
                </c:pt>
                <c:pt idx="108">
                  <c:v>9.2499999999999999E-2</c:v>
                </c:pt>
                <c:pt idx="109">
                  <c:v>9.2499999999999999E-2</c:v>
                </c:pt>
                <c:pt idx="110">
                  <c:v>9.2499999999999999E-2</c:v>
                </c:pt>
                <c:pt idx="111">
                  <c:v>9.2499999999999999E-2</c:v>
                </c:pt>
                <c:pt idx="112">
                  <c:v>9.2499999999999999E-2</c:v>
                </c:pt>
                <c:pt idx="113">
                  <c:v>9.2499999999999999E-2</c:v>
                </c:pt>
                <c:pt idx="114">
                  <c:v>9.2499999999999999E-2</c:v>
                </c:pt>
                <c:pt idx="115">
                  <c:v>9.2499999999999999E-2</c:v>
                </c:pt>
                <c:pt idx="116">
                  <c:v>9.2499999999999999E-2</c:v>
                </c:pt>
                <c:pt idx="117">
                  <c:v>9.0108695652173901E-2</c:v>
                </c:pt>
                <c:pt idx="118">
                  <c:v>8.8095238095238101E-2</c:v>
                </c:pt>
                <c:pt idx="119">
                  <c:v>8.5000000000000006E-2</c:v>
                </c:pt>
                <c:pt idx="120">
                  <c:v>8.5000000000000006E-2</c:v>
                </c:pt>
                <c:pt idx="121">
                  <c:v>8.0500000000000002E-2</c:v>
                </c:pt>
                <c:pt idx="122">
                  <c:v>7.8928571428571431E-2</c:v>
                </c:pt>
                <c:pt idx="123">
                  <c:v>7.7499999999999999E-2</c:v>
                </c:pt>
                <c:pt idx="124">
                  <c:v>7.6624999999999999E-2</c:v>
                </c:pt>
                <c:pt idx="125">
                  <c:v>7.4999999999999997E-2</c:v>
                </c:pt>
                <c:pt idx="126">
                  <c:v>7.4999999999999997E-2</c:v>
                </c:pt>
                <c:pt idx="127">
                  <c:v>7.4999999999999997E-2</c:v>
                </c:pt>
                <c:pt idx="128">
                  <c:v>7.4999999999999997E-2</c:v>
                </c:pt>
                <c:pt idx="129">
                  <c:v>7.4999999999999997E-2</c:v>
                </c:pt>
                <c:pt idx="130">
                  <c:v>7.400000000000001E-2</c:v>
                </c:pt>
                <c:pt idx="131">
                  <c:v>7.2499999999999995E-2</c:v>
                </c:pt>
                <c:pt idx="132">
                  <c:v>7.2499999999999995E-2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C6-4933-A6AF-2D686769D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9689456"/>
        <c:axId val="1889690896"/>
      </c:lineChart>
      <c:dateAx>
        <c:axId val="188968945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89690896"/>
        <c:crosses val="autoZero"/>
        <c:auto val="1"/>
        <c:lblOffset val="100"/>
        <c:baseTimeUnit val="months"/>
        <c:majorUnit val="1"/>
        <c:majorTimeUnit val="years"/>
      </c:dateAx>
      <c:valAx>
        <c:axId val="1889690896"/>
        <c:scaling>
          <c:orientation val="minMax"/>
          <c:max val="0.12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1223A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889689456"/>
        <c:crosses val="autoZero"/>
        <c:crossBetween val="between"/>
      </c:valAx>
      <c:valAx>
        <c:axId val="1085743184"/>
        <c:scaling>
          <c:orientation val="minMax"/>
          <c:max val="0.30000000000000004"/>
          <c:min val="-0.1500000000000000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FBCA8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085740784"/>
        <c:crosses val="max"/>
        <c:crossBetween val="between"/>
      </c:valAx>
      <c:dateAx>
        <c:axId val="10857407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574318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0800766283525"/>
          <c:y val="0.87169464698781318"/>
          <c:w val="0.75880919540229874"/>
          <c:h val="7.2358893599838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is-IS" sz="1600" b="1">
                <a:solidFill>
                  <a:srgbClr val="11223A"/>
                </a:solidFill>
              </a:rPr>
              <a:t>12 mánaða breyting greiðslubyrðar og leiguverðs</a:t>
            </a:r>
          </a:p>
          <a:p>
            <a:pPr algn="l">
              <a:defRPr sz="1600"/>
            </a:pPr>
            <a:r>
              <a:rPr lang="is-I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Greiðslubyrði miðuð við lægstu breytilegu verðtryggða vexti</a:t>
            </a:r>
          </a:p>
        </c:rich>
      </c:tx>
      <c:layout>
        <c:manualLayout>
          <c:xMode val="edge"/>
          <c:yMode val="edge"/>
          <c:x val="1.3159667541557299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8.4388720538720541E-2"/>
          <c:y val="0.20019783845120062"/>
          <c:w val="0.89209276094276091"/>
          <c:h val="0.59373162571341997"/>
        </c:manualLayout>
      </c:layout>
      <c:lineChart>
        <c:grouping val="standard"/>
        <c:varyColors val="0"/>
        <c:ser>
          <c:idx val="0"/>
          <c:order val="0"/>
          <c:tx>
            <c:v>Greiðslubyrði fasteignaverðs</c:v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none"/>
          </c:marker>
          <c:cat>
            <c:numRef>
              <c:f>'Leiguverð og greiðslubyrði'!$A$2:$A$158</c:f>
              <c:numCache>
                <c:formatCode>m/d/yyyy</c:formatCode>
                <c:ptCount val="15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'Leiguverð og greiðslubyrði'!$C$2:$C$158</c:f>
              <c:numCache>
                <c:formatCode>0.0%</c:formatCode>
                <c:ptCount val="157"/>
                <c:pt idx="0">
                  <c:v>3.3814498723216513E-2</c:v>
                </c:pt>
                <c:pt idx="1">
                  <c:v>1.9392480672940193E-2</c:v>
                </c:pt>
                <c:pt idx="2">
                  <c:v>7.2629415582612378E-3</c:v>
                </c:pt>
                <c:pt idx="3">
                  <c:v>1.6573164073294011E-2</c:v>
                </c:pt>
                <c:pt idx="4">
                  <c:v>2.6424797223367547E-2</c:v>
                </c:pt>
                <c:pt idx="5">
                  <c:v>3.0037076932871942E-2</c:v>
                </c:pt>
                <c:pt idx="6">
                  <c:v>2.7778968549916128E-2</c:v>
                </c:pt>
                <c:pt idx="7">
                  <c:v>2.8768271171899729E-2</c:v>
                </c:pt>
                <c:pt idx="8">
                  <c:v>3.1118455142247869E-2</c:v>
                </c:pt>
                <c:pt idx="9">
                  <c:v>3.9100205783491493E-2</c:v>
                </c:pt>
                <c:pt idx="10">
                  <c:v>3.852032724285559E-2</c:v>
                </c:pt>
                <c:pt idx="11">
                  <c:v>2.9162957884465213E-2</c:v>
                </c:pt>
                <c:pt idx="12">
                  <c:v>5.4480714595590563E-2</c:v>
                </c:pt>
                <c:pt idx="13">
                  <c:v>8.7337446714311096E-2</c:v>
                </c:pt>
                <c:pt idx="14">
                  <c:v>0.12774290712593039</c:v>
                </c:pt>
                <c:pt idx="15">
                  <c:v>0.12873400164025517</c:v>
                </c:pt>
                <c:pt idx="16">
                  <c:v>0.12672175017181564</c:v>
                </c:pt>
                <c:pt idx="17">
                  <c:v>8.4107286470859188E-2</c:v>
                </c:pt>
                <c:pt idx="18">
                  <c:v>8.0061197791118976E-2</c:v>
                </c:pt>
                <c:pt idx="19">
                  <c:v>0.10921058799778049</c:v>
                </c:pt>
                <c:pt idx="20">
                  <c:v>0.10041733910767747</c:v>
                </c:pt>
                <c:pt idx="21">
                  <c:v>8.2304178171950682E-2</c:v>
                </c:pt>
                <c:pt idx="22">
                  <c:v>8.5568242420154261E-2</c:v>
                </c:pt>
                <c:pt idx="23">
                  <c:v>0.12542382503423966</c:v>
                </c:pt>
                <c:pt idx="24">
                  <c:v>0.13358205987548555</c:v>
                </c:pt>
                <c:pt idx="25">
                  <c:v>0.17997958583209672</c:v>
                </c:pt>
                <c:pt idx="26">
                  <c:v>0.14146257021318176</c:v>
                </c:pt>
                <c:pt idx="27">
                  <c:v>0.13038250702327958</c:v>
                </c:pt>
                <c:pt idx="28">
                  <c:v>0.10141640878094393</c:v>
                </c:pt>
                <c:pt idx="29">
                  <c:v>0.12431928285677096</c:v>
                </c:pt>
                <c:pt idx="30">
                  <c:v>0.13109867557248522</c:v>
                </c:pt>
                <c:pt idx="31">
                  <c:v>0.11631957163154527</c:v>
                </c:pt>
                <c:pt idx="32">
                  <c:v>0.12859126421679923</c:v>
                </c:pt>
                <c:pt idx="33">
                  <c:v>0.13582155406152374</c:v>
                </c:pt>
                <c:pt idx="34">
                  <c:v>0.12079148183986343</c:v>
                </c:pt>
                <c:pt idx="35">
                  <c:v>0.10100673119578518</c:v>
                </c:pt>
                <c:pt idx="36">
                  <c:v>9.6941050091381209E-2</c:v>
                </c:pt>
                <c:pt idx="37">
                  <c:v>4.3061662176697046E-2</c:v>
                </c:pt>
                <c:pt idx="38">
                  <c:v>4.719602047955096E-2</c:v>
                </c:pt>
                <c:pt idx="39">
                  <c:v>5.2061155834478123E-2</c:v>
                </c:pt>
                <c:pt idx="40">
                  <c:v>8.0083455663172431E-2</c:v>
                </c:pt>
                <c:pt idx="41">
                  <c:v>0.10376926265666908</c:v>
                </c:pt>
                <c:pt idx="42">
                  <c:v>0.1182383817636532</c:v>
                </c:pt>
                <c:pt idx="43">
                  <c:v>0.1147783509393363</c:v>
                </c:pt>
                <c:pt idx="44">
                  <c:v>0.10515318466925305</c:v>
                </c:pt>
                <c:pt idx="45">
                  <c:v>0.11983177401773171</c:v>
                </c:pt>
                <c:pt idx="46">
                  <c:v>0.14283395963707357</c:v>
                </c:pt>
                <c:pt idx="47">
                  <c:v>0.14418650170999459</c:v>
                </c:pt>
                <c:pt idx="48">
                  <c:v>0.15689639835811442</c:v>
                </c:pt>
                <c:pt idx="49">
                  <c:v>0.18645358691584679</c:v>
                </c:pt>
                <c:pt idx="50">
                  <c:v>0.20941962158925609</c:v>
                </c:pt>
                <c:pt idx="51">
                  <c:v>0.23311097194786301</c:v>
                </c:pt>
                <c:pt idx="52">
                  <c:v>0.24152961827133357</c:v>
                </c:pt>
                <c:pt idx="53">
                  <c:v>0.21784899010283687</c:v>
                </c:pt>
                <c:pt idx="54">
                  <c:v>0.19566239709926925</c:v>
                </c:pt>
                <c:pt idx="55">
                  <c:v>0.19641096630045762</c:v>
                </c:pt>
                <c:pt idx="56">
                  <c:v>0.20232740949946515</c:v>
                </c:pt>
                <c:pt idx="57">
                  <c:v>0.17550924581083227</c:v>
                </c:pt>
                <c:pt idx="58">
                  <c:v>0.15131825614469552</c:v>
                </c:pt>
                <c:pt idx="59">
                  <c:v>0.13690150326633144</c:v>
                </c:pt>
                <c:pt idx="60">
                  <c:v>0.1282374924676315</c:v>
                </c:pt>
                <c:pt idx="61">
                  <c:v>0.10094421599024828</c:v>
                </c:pt>
                <c:pt idx="62">
                  <c:v>7.1689189941125164E-2</c:v>
                </c:pt>
                <c:pt idx="63">
                  <c:v>5.6114810960093742E-2</c:v>
                </c:pt>
                <c:pt idx="64">
                  <c:v>3.0396636877496164E-2</c:v>
                </c:pt>
                <c:pt idx="65">
                  <c:v>3.6614597061946252E-2</c:v>
                </c:pt>
                <c:pt idx="66">
                  <c:v>3.6265254185279039E-2</c:v>
                </c:pt>
                <c:pt idx="67">
                  <c:v>2.5648786929511669E-2</c:v>
                </c:pt>
                <c:pt idx="68">
                  <c:v>2.364405262517022E-2</c:v>
                </c:pt>
                <c:pt idx="69">
                  <c:v>3.1151357046037331E-2</c:v>
                </c:pt>
                <c:pt idx="70">
                  <c:v>4.9050689473773001E-2</c:v>
                </c:pt>
                <c:pt idx="71">
                  <c:v>5.3107760093849876E-2</c:v>
                </c:pt>
                <c:pt idx="72">
                  <c:v>4.6488550153957808E-2</c:v>
                </c:pt>
                <c:pt idx="73">
                  <c:v>2.0853483673060724E-2</c:v>
                </c:pt>
                <c:pt idx="74">
                  <c:v>2.7164971335698951E-2</c:v>
                </c:pt>
                <c:pt idx="75">
                  <c:v>2.3412379817774109E-2</c:v>
                </c:pt>
                <c:pt idx="76">
                  <c:v>3.2949262491956732E-2</c:v>
                </c:pt>
                <c:pt idx="77">
                  <c:v>-4.5189779924922346E-3</c:v>
                </c:pt>
                <c:pt idx="78">
                  <c:v>-1.1697353158186874E-2</c:v>
                </c:pt>
                <c:pt idx="79">
                  <c:v>-5.5153299997173777E-3</c:v>
                </c:pt>
                <c:pt idx="80">
                  <c:v>-5.8852211715911817E-3</c:v>
                </c:pt>
                <c:pt idx="81">
                  <c:v>-9.8154049849744629E-3</c:v>
                </c:pt>
                <c:pt idx="82">
                  <c:v>-2.202401996944825E-2</c:v>
                </c:pt>
                <c:pt idx="83">
                  <c:v>-2.9646308857999681E-2</c:v>
                </c:pt>
                <c:pt idx="84">
                  <c:v>-2.804739538688461E-2</c:v>
                </c:pt>
                <c:pt idx="85">
                  <c:v>-2.8932979099870471E-3</c:v>
                </c:pt>
                <c:pt idx="86">
                  <c:v>-4.2256358999575472E-2</c:v>
                </c:pt>
                <c:pt idx="87">
                  <c:v>-7.7909503917126921E-2</c:v>
                </c:pt>
                <c:pt idx="88">
                  <c:v>-7.2839729999531366E-2</c:v>
                </c:pt>
                <c:pt idx="89">
                  <c:v>-9.6679949105216934E-2</c:v>
                </c:pt>
                <c:pt idx="90">
                  <c:v>-8.2339112590620989E-2</c:v>
                </c:pt>
                <c:pt idx="91">
                  <c:v>-8.7860256586618668E-2</c:v>
                </c:pt>
                <c:pt idx="92">
                  <c:v>-8.4147920543043653E-2</c:v>
                </c:pt>
                <c:pt idx="93">
                  <c:v>-7.5625412672442605E-2</c:v>
                </c:pt>
                <c:pt idx="94">
                  <c:v>-6.5739501874550132E-2</c:v>
                </c:pt>
                <c:pt idx="95">
                  <c:v>-5.8442278919559332E-2</c:v>
                </c:pt>
                <c:pt idx="96">
                  <c:v>-7.2723755634424014E-2</c:v>
                </c:pt>
                <c:pt idx="97">
                  <c:v>-7.722285653555705E-2</c:v>
                </c:pt>
                <c:pt idx="98">
                  <c:v>-1.3101368498219523E-2</c:v>
                </c:pt>
                <c:pt idx="99">
                  <c:v>4.8729042221478558E-2</c:v>
                </c:pt>
                <c:pt idx="100">
                  <c:v>5.6499287066689385E-2</c:v>
                </c:pt>
                <c:pt idx="101">
                  <c:v>0.1318114093965832</c:v>
                </c:pt>
                <c:pt idx="102">
                  <c:v>0.1259907862072791</c:v>
                </c:pt>
                <c:pt idx="103">
                  <c:v>0.14463928681833127</c:v>
                </c:pt>
                <c:pt idx="104">
                  <c:v>0.14731777259618184</c:v>
                </c:pt>
                <c:pt idx="105">
                  <c:v>0.15220564014268789</c:v>
                </c:pt>
                <c:pt idx="106">
                  <c:v>0.15055398618765792</c:v>
                </c:pt>
                <c:pt idx="107">
                  <c:v>0.14575370870134763</c:v>
                </c:pt>
                <c:pt idx="108">
                  <c:v>0.17667094756346358</c:v>
                </c:pt>
                <c:pt idx="109">
                  <c:v>0.20494076866863309</c:v>
                </c:pt>
                <c:pt idx="110">
                  <c:v>0.17883199041163778</c:v>
                </c:pt>
                <c:pt idx="111">
                  <c:v>0.17962158652331595</c:v>
                </c:pt>
                <c:pt idx="112">
                  <c:v>0.19614035288730847</c:v>
                </c:pt>
                <c:pt idx="113">
                  <c:v>0.14523312753165207</c:v>
                </c:pt>
                <c:pt idx="114">
                  <c:v>0.14991924547564661</c:v>
                </c:pt>
                <c:pt idx="115">
                  <c:v>0.15951763349048398</c:v>
                </c:pt>
                <c:pt idx="116">
                  <c:v>0.1679819301500447</c:v>
                </c:pt>
                <c:pt idx="117">
                  <c:v>0.20175981739898341</c:v>
                </c:pt>
                <c:pt idx="118">
                  <c:v>0.2571022475507927</c:v>
                </c:pt>
                <c:pt idx="119">
                  <c:v>0.24659748645173485</c:v>
                </c:pt>
                <c:pt idx="120">
                  <c:v>0.23688285862295677</c:v>
                </c:pt>
                <c:pt idx="121">
                  <c:v>0.21032312952113386</c:v>
                </c:pt>
                <c:pt idx="122">
                  <c:v>0.21566822071342284</c:v>
                </c:pt>
                <c:pt idx="123">
                  <c:v>0.19251761978912496</c:v>
                </c:pt>
                <c:pt idx="124">
                  <c:v>0.18096548243747757</c:v>
                </c:pt>
                <c:pt idx="125">
                  <c:v>0.19303407284283547</c:v>
                </c:pt>
                <c:pt idx="126">
                  <c:v>0.17144951742395387</c:v>
                </c:pt>
                <c:pt idx="127">
                  <c:v>0.15109579875626422</c:v>
                </c:pt>
                <c:pt idx="128">
                  <c:v>0.19416507979650688</c:v>
                </c:pt>
                <c:pt idx="129">
                  <c:v>0.1557601749882247</c:v>
                </c:pt>
                <c:pt idx="130">
                  <c:v>0.17749425433517696</c:v>
                </c:pt>
                <c:pt idx="131">
                  <c:v>0.21197838742150199</c:v>
                </c:pt>
                <c:pt idx="132">
                  <c:v>0.20570658206992709</c:v>
                </c:pt>
                <c:pt idx="133">
                  <c:v>0.225378080893331</c:v>
                </c:pt>
                <c:pt idx="134">
                  <c:v>0.24087863888179473</c:v>
                </c:pt>
                <c:pt idx="135">
                  <c:v>0.24101107037093716</c:v>
                </c:pt>
                <c:pt idx="136">
                  <c:v>0.26350143404641213</c:v>
                </c:pt>
                <c:pt idx="137">
                  <c:v>0.32524844717727364</c:v>
                </c:pt>
                <c:pt idx="138">
                  <c:v>0.34551599370457331</c:v>
                </c:pt>
                <c:pt idx="139">
                  <c:v>0.35515755042589015</c:v>
                </c:pt>
                <c:pt idx="140">
                  <c:v>0.27747492568465959</c:v>
                </c:pt>
                <c:pt idx="141">
                  <c:v>0.34499205276883771</c:v>
                </c:pt>
                <c:pt idx="142">
                  <c:v>0.26990508620535536</c:v>
                </c:pt>
                <c:pt idx="143">
                  <c:v>0.23985754047387253</c:v>
                </c:pt>
                <c:pt idx="144">
                  <c:v>0.28860207090323597</c:v>
                </c:pt>
                <c:pt idx="145">
                  <c:v>0.26572059168202244</c:v>
                </c:pt>
                <c:pt idx="146">
                  <c:v>0.23568305021733482</c:v>
                </c:pt>
                <c:pt idx="147">
                  <c:v>0.23165997371226932</c:v>
                </c:pt>
                <c:pt idx="148">
                  <c:v>0.18054877896212473</c:v>
                </c:pt>
                <c:pt idx="149">
                  <c:v>0.12627053421872958</c:v>
                </c:pt>
                <c:pt idx="150">
                  <c:v>0.12087594009799729</c:v>
                </c:pt>
                <c:pt idx="151">
                  <c:v>9.9470735080407602E-2</c:v>
                </c:pt>
                <c:pt idx="152">
                  <c:v>0.11938369510908209</c:v>
                </c:pt>
                <c:pt idx="153">
                  <c:v>5.3187462062418867E-2</c:v>
                </c:pt>
                <c:pt idx="154">
                  <c:v>2.4107721891904577E-2</c:v>
                </c:pt>
                <c:pt idx="155">
                  <c:v>1.1723473540465656E-2</c:v>
                </c:pt>
                <c:pt idx="156">
                  <c:v>-2.0238486535722355E-2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F-46B0-AEAF-C2C7A534D895}"/>
            </c:ext>
          </c:extLst>
        </c:ser>
        <c:ser>
          <c:idx val="1"/>
          <c:order val="1"/>
          <c:tx>
            <c:v>Leiguverð</c:v>
          </c:tx>
          <c:spPr>
            <a:ln w="28575" cap="rnd">
              <a:solidFill>
                <a:srgbClr val="92B1B0"/>
              </a:solidFill>
              <a:round/>
            </a:ln>
            <a:effectLst/>
          </c:spPr>
          <c:marker>
            <c:symbol val="none"/>
          </c:marker>
          <c:cat>
            <c:numRef>
              <c:f>'Leiguverð og greiðslubyrði'!$A$2:$A$158</c:f>
              <c:numCache>
                <c:formatCode>m/d/yyyy</c:formatCode>
                <c:ptCount val="15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</c:numCache>
            </c:numRef>
          </c:cat>
          <c:val>
            <c:numRef>
              <c:f>'Leiguverð og greiðslubyrði'!$E$2:$E$158</c:f>
              <c:numCache>
                <c:formatCode>General</c:formatCode>
                <c:ptCount val="157"/>
                <c:pt idx="0">
                  <c:v>6.9414316702818724E-2</c:v>
                </c:pt>
                <c:pt idx="1">
                  <c:v>0.10745614035087847</c:v>
                </c:pt>
                <c:pt idx="2">
                  <c:v>9.0128755364804913E-2</c:v>
                </c:pt>
                <c:pt idx="3">
                  <c:v>7.4626865671643783E-2</c:v>
                </c:pt>
                <c:pt idx="4">
                  <c:v>0.10629067245119184</c:v>
                </c:pt>
                <c:pt idx="5">
                  <c:v>9.1295116772823759E-2</c:v>
                </c:pt>
                <c:pt idx="6">
                  <c:v>7.6131687242799284E-2</c:v>
                </c:pt>
                <c:pt idx="7">
                  <c:v>8.3164300202838604E-2</c:v>
                </c:pt>
                <c:pt idx="8">
                  <c:v>9.3306288032454887E-2</c:v>
                </c:pt>
                <c:pt idx="9">
                  <c:v>8.3503054989817915E-2</c:v>
                </c:pt>
                <c:pt idx="10">
                  <c:v>8.7044534412955565E-2</c:v>
                </c:pt>
                <c:pt idx="11">
                  <c:v>9.7959183673471228E-2</c:v>
                </c:pt>
                <c:pt idx="12">
                  <c:v>8.5192697768763148E-2</c:v>
                </c:pt>
                <c:pt idx="13">
                  <c:v>6.3366336633662312E-2</c:v>
                </c:pt>
                <c:pt idx="14">
                  <c:v>8.2677165354331228E-2</c:v>
                </c:pt>
                <c:pt idx="15">
                  <c:v>9.3253968253968145E-2</c:v>
                </c:pt>
                <c:pt idx="16">
                  <c:v>8.4313725490196001E-2</c:v>
                </c:pt>
                <c:pt idx="17">
                  <c:v>7.9766536964979373E-2</c:v>
                </c:pt>
                <c:pt idx="18">
                  <c:v>9.1778202676863874E-2</c:v>
                </c:pt>
                <c:pt idx="19">
                  <c:v>6.9288389513109339E-2</c:v>
                </c:pt>
                <c:pt idx="20">
                  <c:v>6.6790352504637385E-2</c:v>
                </c:pt>
                <c:pt idx="21">
                  <c:v>8.8345864661654172E-2</c:v>
                </c:pt>
                <c:pt idx="22">
                  <c:v>8.1936685288640065E-2</c:v>
                </c:pt>
                <c:pt idx="23">
                  <c:v>7.4349442379181285E-2</c:v>
                </c:pt>
                <c:pt idx="24">
                  <c:v>8.0373831775700788E-2</c:v>
                </c:pt>
                <c:pt idx="25">
                  <c:v>9.1247672253260026E-2</c:v>
                </c:pt>
                <c:pt idx="26">
                  <c:v>8.18181818181829E-2</c:v>
                </c:pt>
                <c:pt idx="27">
                  <c:v>7.8039927404716769E-2</c:v>
                </c:pt>
                <c:pt idx="28">
                  <c:v>8.8607594936708001E-2</c:v>
                </c:pt>
                <c:pt idx="29">
                  <c:v>6.3063063063064861E-2</c:v>
                </c:pt>
                <c:pt idx="30">
                  <c:v>1.9264448336252959E-2</c:v>
                </c:pt>
                <c:pt idx="31">
                  <c:v>2.9772329246935181E-2</c:v>
                </c:pt>
                <c:pt idx="32">
                  <c:v>2.608695652174009E-2</c:v>
                </c:pt>
                <c:pt idx="33">
                  <c:v>5.0086355785838199E-2</c:v>
                </c:pt>
                <c:pt idx="34">
                  <c:v>5.5077452667815274E-2</c:v>
                </c:pt>
                <c:pt idx="35">
                  <c:v>6.9204152249134454E-2</c:v>
                </c:pt>
                <c:pt idx="36">
                  <c:v>4.6712802768165584E-2</c:v>
                </c:pt>
                <c:pt idx="37">
                  <c:v>4.4368600682593629E-2</c:v>
                </c:pt>
                <c:pt idx="38">
                  <c:v>6.2184873949578723E-2</c:v>
                </c:pt>
                <c:pt idx="39">
                  <c:v>7.4074074074075291E-2</c:v>
                </c:pt>
                <c:pt idx="40">
                  <c:v>5.1495016611297073E-2</c:v>
                </c:pt>
                <c:pt idx="41">
                  <c:v>5.4237288135592365E-2</c:v>
                </c:pt>
                <c:pt idx="42">
                  <c:v>9.1065292096219164E-2</c:v>
                </c:pt>
                <c:pt idx="43">
                  <c:v>9.1836734693878208E-2</c:v>
                </c:pt>
                <c:pt idx="44">
                  <c:v>0.10338983050847395</c:v>
                </c:pt>
                <c:pt idx="45">
                  <c:v>8.3881578947368585E-2</c:v>
                </c:pt>
                <c:pt idx="46">
                  <c:v>8.3197389885807604E-2</c:v>
                </c:pt>
                <c:pt idx="47">
                  <c:v>7.9288025889968639E-2</c:v>
                </c:pt>
                <c:pt idx="48">
                  <c:v>0.11570247933884237</c:v>
                </c:pt>
                <c:pt idx="49">
                  <c:v>0.11111111111110983</c:v>
                </c:pt>
                <c:pt idx="50">
                  <c:v>0.10443037974683644</c:v>
                </c:pt>
                <c:pt idx="51">
                  <c:v>0.13009404388714674</c:v>
                </c:pt>
                <c:pt idx="52">
                  <c:v>0.14060031595576472</c:v>
                </c:pt>
                <c:pt idx="53">
                  <c:v>0.13665594855305496</c:v>
                </c:pt>
                <c:pt idx="54">
                  <c:v>0.11968503937007924</c:v>
                </c:pt>
                <c:pt idx="55">
                  <c:v>0.13551401869158819</c:v>
                </c:pt>
                <c:pt idx="56">
                  <c:v>0.13824884792626735</c:v>
                </c:pt>
                <c:pt idx="57">
                  <c:v>0.10470409711684336</c:v>
                </c:pt>
                <c:pt idx="58">
                  <c:v>0.11596385542168663</c:v>
                </c:pt>
                <c:pt idx="59">
                  <c:v>0.11694152923538192</c:v>
                </c:pt>
                <c:pt idx="60">
                  <c:v>9.1851851851852739E-2</c:v>
                </c:pt>
                <c:pt idx="61">
                  <c:v>0.10441176470588309</c:v>
                </c:pt>
                <c:pt idx="62">
                  <c:v>9.885386819484232E-2</c:v>
                </c:pt>
                <c:pt idx="63">
                  <c:v>6.2413314840499945E-2</c:v>
                </c:pt>
                <c:pt idx="64">
                  <c:v>7.2022160664821255E-2</c:v>
                </c:pt>
                <c:pt idx="65">
                  <c:v>6.9306930693068702E-2</c:v>
                </c:pt>
                <c:pt idx="66">
                  <c:v>8.2981715893108543E-2</c:v>
                </c:pt>
                <c:pt idx="67">
                  <c:v>8.7791495198902725E-2</c:v>
                </c:pt>
                <c:pt idx="68">
                  <c:v>6.2078272604588758E-2</c:v>
                </c:pt>
                <c:pt idx="69">
                  <c:v>9.6153846153845812E-2</c:v>
                </c:pt>
                <c:pt idx="70">
                  <c:v>9.1767881241565652E-2</c:v>
                </c:pt>
                <c:pt idx="71">
                  <c:v>7.7852348993287634E-2</c:v>
                </c:pt>
                <c:pt idx="72">
                  <c:v>9.0909090909090162E-2</c:v>
                </c:pt>
                <c:pt idx="73">
                  <c:v>7.5898801597868992E-2</c:v>
                </c:pt>
                <c:pt idx="74">
                  <c:v>5.7366362451107822E-2</c:v>
                </c:pt>
                <c:pt idx="75">
                  <c:v>5.6135770234986948E-2</c:v>
                </c:pt>
                <c:pt idx="76">
                  <c:v>4.9095607235140948E-2</c:v>
                </c:pt>
                <c:pt idx="77">
                  <c:v>7.6719576719577409E-2</c:v>
                </c:pt>
                <c:pt idx="78">
                  <c:v>5.5844155844154475E-2</c:v>
                </c:pt>
                <c:pt idx="79">
                  <c:v>3.6569987389659664E-2</c:v>
                </c:pt>
                <c:pt idx="80">
                  <c:v>5.2096569250316804E-2</c:v>
                </c:pt>
                <c:pt idx="81">
                  <c:v>3.5087719298246167E-2</c:v>
                </c:pt>
                <c:pt idx="82">
                  <c:v>1.977750309023385E-2</c:v>
                </c:pt>
                <c:pt idx="83">
                  <c:v>4.3586550435865457E-2</c:v>
                </c:pt>
                <c:pt idx="84">
                  <c:v>5.5970149253731893E-2</c:v>
                </c:pt>
                <c:pt idx="85">
                  <c:v>4.7029702970297294E-2</c:v>
                </c:pt>
                <c:pt idx="86">
                  <c:v>3.20591861898889E-2</c:v>
                </c:pt>
                <c:pt idx="87">
                  <c:v>2.4721878862792757E-2</c:v>
                </c:pt>
                <c:pt idx="88">
                  <c:v>-2.4630541871913936E-3</c:v>
                </c:pt>
                <c:pt idx="89">
                  <c:v>1.7199017199016842E-2</c:v>
                </c:pt>
                <c:pt idx="90">
                  <c:v>2.3370233702337817E-2</c:v>
                </c:pt>
                <c:pt idx="91">
                  <c:v>1.3381995133819213E-2</c:v>
                </c:pt>
                <c:pt idx="92">
                  <c:v>7.2463768115949012E-3</c:v>
                </c:pt>
                <c:pt idx="93">
                  <c:v>4.8426150121065881E-3</c:v>
                </c:pt>
                <c:pt idx="94">
                  <c:v>1.4545454545454861E-2</c:v>
                </c:pt>
                <c:pt idx="95">
                  <c:v>0</c:v>
                </c:pt>
                <c:pt idx="96">
                  <c:v>-2.0023557126030544E-2</c:v>
                </c:pt>
                <c:pt idx="97">
                  <c:v>-3.0732860520094385E-2</c:v>
                </c:pt>
                <c:pt idx="98">
                  <c:v>-5.9737156511346923E-3</c:v>
                </c:pt>
                <c:pt idx="99">
                  <c:v>9.6501809408926498E-3</c:v>
                </c:pt>
                <c:pt idx="100">
                  <c:v>3.4567901234567211E-2</c:v>
                </c:pt>
                <c:pt idx="101">
                  <c:v>8.4541062801939404E-3</c:v>
                </c:pt>
                <c:pt idx="102">
                  <c:v>1.6826923076922684E-2</c:v>
                </c:pt>
                <c:pt idx="103">
                  <c:v>3.4813925570228443E-2</c:v>
                </c:pt>
                <c:pt idx="104">
                  <c:v>2.5179856115106869E-2</c:v>
                </c:pt>
                <c:pt idx="105">
                  <c:v>3.0120481927709664E-2</c:v>
                </c:pt>
                <c:pt idx="106">
                  <c:v>3.3452807646356719E-2</c:v>
                </c:pt>
                <c:pt idx="107">
                  <c:v>3.9379474940334447E-2</c:v>
                </c:pt>
                <c:pt idx="108">
                  <c:v>5.7692307692307265E-2</c:v>
                </c:pt>
                <c:pt idx="109">
                  <c:v>8.2926829268292979E-2</c:v>
                </c:pt>
                <c:pt idx="110">
                  <c:v>0.10096153846153899</c:v>
                </c:pt>
                <c:pt idx="111">
                  <c:v>7.8853046594983045E-2</c:v>
                </c:pt>
                <c:pt idx="112">
                  <c:v>9.3078758949881601E-2</c:v>
                </c:pt>
                <c:pt idx="113">
                  <c:v>8.8622754491017641E-2</c:v>
                </c:pt>
                <c:pt idx="114">
                  <c:v>7.3286052009456926E-2</c:v>
                </c:pt>
                <c:pt idx="115">
                  <c:v>5.9164733178654449E-2</c:v>
                </c:pt>
                <c:pt idx="116">
                  <c:v>7.4853801169590728E-2</c:v>
                </c:pt>
                <c:pt idx="117">
                  <c:v>8.4210526315789735E-2</c:v>
                </c:pt>
                <c:pt idx="118">
                  <c:v>9.3641618497110057E-2</c:v>
                </c:pt>
                <c:pt idx="119">
                  <c:v>0.10103329506314651</c:v>
                </c:pt>
                <c:pt idx="120">
                  <c:v>8.1818181818182012E-2</c:v>
                </c:pt>
                <c:pt idx="121">
                  <c:v>9.3468468468468124E-2</c:v>
                </c:pt>
                <c:pt idx="122">
                  <c:v>6.8777292576418292E-2</c:v>
                </c:pt>
                <c:pt idx="123">
                  <c:v>6.976744186046413E-2</c:v>
                </c:pt>
                <c:pt idx="124">
                  <c:v>9.1703056768558167E-2</c:v>
                </c:pt>
                <c:pt idx="125">
                  <c:v>0.12981298129812924</c:v>
                </c:pt>
                <c:pt idx="126">
                  <c:v>0.13325991189427278</c:v>
                </c:pt>
                <c:pt idx="127">
                  <c:v>0.14348302300109461</c:v>
                </c:pt>
                <c:pt idx="128">
                  <c:v>0.14581066376496277</c:v>
                </c:pt>
                <c:pt idx="129">
                  <c:v>0.14994606256742249</c:v>
                </c:pt>
                <c:pt idx="130">
                  <c:v>0.13742071881606699</c:v>
                </c:pt>
                <c:pt idx="131">
                  <c:v>0.10114702815432675</c:v>
                </c:pt>
                <c:pt idx="132">
                  <c:v>0.11239495798319332</c:v>
                </c:pt>
                <c:pt idx="133">
                  <c:v>0.10710607621009349</c:v>
                </c:pt>
                <c:pt idx="134">
                  <c:v>0.10418794688457633</c:v>
                </c:pt>
                <c:pt idx="135">
                  <c:v>0.13664596273291951</c:v>
                </c:pt>
                <c:pt idx="136">
                  <c:v>0.13300000000000001</c:v>
                </c:pt>
                <c:pt idx="137">
                  <c:v>0.13047711781889082</c:v>
                </c:pt>
                <c:pt idx="138">
                  <c:v>0.1506316812439259</c:v>
                </c:pt>
                <c:pt idx="139">
                  <c:v>0.12164750957854453</c:v>
                </c:pt>
                <c:pt idx="140">
                  <c:v>0.10541310541310556</c:v>
                </c:pt>
                <c:pt idx="141">
                  <c:v>0.1116322701688548</c:v>
                </c:pt>
                <c:pt idx="142">
                  <c:v>0.1152416356877326</c:v>
                </c:pt>
                <c:pt idx="143">
                  <c:v>0.12594696969696972</c:v>
                </c:pt>
                <c:pt idx="144">
                  <c:v>0.11992445703493892</c:v>
                </c:pt>
                <c:pt idx="145">
                  <c:v>0.11441860465116216</c:v>
                </c:pt>
                <c:pt idx="146">
                  <c:v>0.11285846438482827</c:v>
                </c:pt>
                <c:pt idx="147">
                  <c:v>0.11020036429872482</c:v>
                </c:pt>
                <c:pt idx="148">
                  <c:v>8.8261253309797505E-2</c:v>
                </c:pt>
                <c:pt idx="149">
                  <c:v>5.7708871662359496E-2</c:v>
                </c:pt>
                <c:pt idx="150">
                  <c:v>5.1520270270270174E-2</c:v>
                </c:pt>
                <c:pt idx="151">
                  <c:v>6.6609735269000714E-2</c:v>
                </c:pt>
                <c:pt idx="152">
                  <c:v>7.3883161512026563E-2</c:v>
                </c:pt>
                <c:pt idx="153">
                  <c:v>6.6666666666667096E-2</c:v>
                </c:pt>
                <c:pt idx="154">
                  <c:v>5.5833333333333623E-2</c:v>
                </c:pt>
                <c:pt idx="155">
                  <c:v>5.0462573591253168E-2</c:v>
                </c:pt>
                <c:pt idx="156">
                  <c:v>4.9747048903877822E-2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F-46B0-AEAF-C2C7A534D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4230496"/>
        <c:axId val="1274239136"/>
      </c:lineChart>
      <c:dateAx>
        <c:axId val="127423049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74239136"/>
        <c:crosses val="autoZero"/>
        <c:auto val="1"/>
        <c:lblOffset val="100"/>
        <c:baseTimeUnit val="months"/>
        <c:majorUnit val="12"/>
        <c:majorTimeUnit val="months"/>
      </c:dateAx>
      <c:valAx>
        <c:axId val="1274239136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endParaRPr lang="is-IS"/>
          </a:p>
        </c:txPr>
        <c:crossAx val="127423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66919191919191"/>
          <c:y val="0.88300325560271076"/>
          <c:w val="0.60066161616161617"/>
          <c:h val="5.0255575020045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timo" panose="020B0603020204030204" pitchFamily="34" charset="0"/>
          <a:cs typeface="Setimo" panose="020B06030202040302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Setimo" panose="020B0603020204030204" pitchFamily="34" charset="0"/>
                <a:ea typeface="+mn-ea"/>
                <a:cs typeface="Setimo" panose="020B0603020204030204" pitchFamily="34" charset="0"/>
              </a:defRPr>
            </a:pPr>
            <a:r>
              <a:rPr lang="en-US" b="1">
                <a:solidFill>
                  <a:schemeClr val="tx1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Er fasteignamarkaðurinn kaupenda-</a:t>
            </a:r>
            <a:r>
              <a:rPr lang="en-US" b="1" baseline="0">
                <a:solidFill>
                  <a:schemeClr val="tx1"/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 eða seljendamarkaður?</a:t>
            </a:r>
            <a:br>
              <a:rPr lang="en-US" b="1" baseline="0">
                <a:solidFill>
                  <a:schemeClr val="tx1"/>
                </a:solidFill>
                <a:latin typeface="Setimo" panose="020B0603020204030204" pitchFamily="34" charset="0"/>
                <a:cs typeface="Setimo" panose="020B0603020204030204" pitchFamily="34" charset="0"/>
              </a:rPr>
            </a:br>
            <a:r>
              <a:rPr lang="en-US" sz="11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Setimo" panose="020B0603020204030204" pitchFamily="34" charset="0"/>
                <a:cs typeface="Setimo" panose="020B0603020204030204" pitchFamily="34" charset="0"/>
              </a:rPr>
              <a:t>Álit fasteignasala</a:t>
            </a:r>
            <a:endParaRPr lang="en-US" b="0" i="1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endParaRPr>
          </a:p>
        </c:rich>
      </c:tx>
      <c:layout>
        <c:manualLayout>
          <c:xMode val="edge"/>
          <c:yMode val="edge"/>
          <c:x val="3.7810925925925928E-2"/>
          <c:y val="1.547978608104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/>
              </a:solidFill>
              <a:latin typeface="Setimo" panose="020B0603020204030204" pitchFamily="34" charset="0"/>
              <a:ea typeface="+mn-ea"/>
              <a:cs typeface="Setimo" panose="020B0603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333333333333334E-2"/>
          <c:y val="0.1668287037037037"/>
          <c:w val="0.90592592592592591"/>
          <c:h val="0.75057833333333324"/>
        </c:manualLayout>
      </c:layout>
      <c:areaChart>
        <c:grouping val="stacked"/>
        <c:varyColors val="0"/>
        <c:ser>
          <c:idx val="1"/>
          <c:order val="1"/>
          <c:tx>
            <c:strRef>
              <c:f>'Spurning 6'!$C$30</c:f>
              <c:strCache>
                <c:ptCount val="1"/>
                <c:pt idx="0">
                  <c:v>Mikill kaupendamarkaður</c:v>
                </c:pt>
              </c:strCache>
            </c:strRef>
          </c:tx>
          <c:spPr>
            <a:solidFill>
              <a:srgbClr val="92B1B0"/>
            </a:solidFill>
            <a:ln>
              <a:noFill/>
            </a:ln>
            <a:effectLst/>
          </c:spPr>
          <c:cat>
            <c:numRef>
              <c:f>'Spurning 6'!$A$31:$A$40</c:f>
              <c:numCache>
                <c:formatCode>d\-mmm\-yy</c:formatCode>
                <c:ptCount val="10"/>
                <c:pt idx="0">
                  <c:v>45779.52034722222</c:v>
                </c:pt>
                <c:pt idx="1">
                  <c:v>45824.42695601852</c:v>
                </c:pt>
                <c:pt idx="2">
                  <c:v>45840.52</c:v>
                </c:pt>
                <c:pt idx="3">
                  <c:v>45876.345127314817</c:v>
                </c:pt>
                <c:pt idx="4">
                  <c:v>45902.679675925923</c:v>
                </c:pt>
                <c:pt idx="5">
                  <c:v>45932.916655092595</c:v>
                </c:pt>
                <c:pt idx="6">
                  <c:v>45965.729351851849</c:v>
                </c:pt>
                <c:pt idx="7">
                  <c:v>45993.250138888892</c:v>
                </c:pt>
                <c:pt idx="8">
                  <c:v>46030.435497685183</c:v>
                </c:pt>
                <c:pt idx="9">
                  <c:v>46055.368078703701</c:v>
                </c:pt>
              </c:numCache>
            </c:numRef>
          </c:cat>
          <c:val>
            <c:numRef>
              <c:f>'Spurning 6'!$C$31:$C$40</c:f>
              <c:numCache>
                <c:formatCode>General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C-4926-AE40-DEB9E6B22706}"/>
            </c:ext>
          </c:extLst>
        </c:ser>
        <c:ser>
          <c:idx val="2"/>
          <c:order val="2"/>
          <c:tx>
            <c:strRef>
              <c:f>'Spurning 6'!$D$30</c:f>
              <c:strCache>
                <c:ptCount val="1"/>
                <c:pt idx="0">
                  <c:v>Kaupendamarkaður</c:v>
                </c:pt>
              </c:strCache>
            </c:strRef>
          </c:tx>
          <c:spPr>
            <a:solidFill>
              <a:srgbClr val="D8E6E8"/>
            </a:solidFill>
            <a:ln>
              <a:noFill/>
            </a:ln>
            <a:effectLst/>
          </c:spPr>
          <c:cat>
            <c:numRef>
              <c:f>'Spurning 6'!$A$31:$A$40</c:f>
              <c:numCache>
                <c:formatCode>d\-mmm\-yy</c:formatCode>
                <c:ptCount val="10"/>
                <c:pt idx="0">
                  <c:v>45779.52034722222</c:v>
                </c:pt>
                <c:pt idx="1">
                  <c:v>45824.42695601852</c:v>
                </c:pt>
                <c:pt idx="2">
                  <c:v>45840.52</c:v>
                </c:pt>
                <c:pt idx="3">
                  <c:v>45876.345127314817</c:v>
                </c:pt>
                <c:pt idx="4">
                  <c:v>45902.679675925923</c:v>
                </c:pt>
                <c:pt idx="5">
                  <c:v>45932.916655092595</c:v>
                </c:pt>
                <c:pt idx="6">
                  <c:v>45965.729351851849</c:v>
                </c:pt>
                <c:pt idx="7">
                  <c:v>45993.250138888892</c:v>
                </c:pt>
                <c:pt idx="8">
                  <c:v>46030.435497685183</c:v>
                </c:pt>
                <c:pt idx="9">
                  <c:v>46055.368078703701</c:v>
                </c:pt>
              </c:numCache>
            </c:numRef>
          </c:cat>
          <c:val>
            <c:numRef>
              <c:f>'Spurning 6'!$D$31:$D$40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C-4926-AE40-DEB9E6B22706}"/>
            </c:ext>
          </c:extLst>
        </c:ser>
        <c:ser>
          <c:idx val="3"/>
          <c:order val="3"/>
          <c:tx>
            <c:strRef>
              <c:f>'Spurning 6'!$E$30</c:f>
              <c:strCache>
                <c:ptCount val="1"/>
                <c:pt idx="0">
                  <c:v>Hvorki kaupenda- né seljendamarkaður</c:v>
                </c:pt>
              </c:strCache>
            </c:strRef>
          </c:tx>
          <c:spPr>
            <a:solidFill>
              <a:srgbClr val="C1A78D"/>
            </a:solidFill>
            <a:ln>
              <a:noFill/>
            </a:ln>
            <a:effectLst/>
          </c:spPr>
          <c:cat>
            <c:numRef>
              <c:f>'Spurning 6'!$A$31:$A$40</c:f>
              <c:numCache>
                <c:formatCode>d\-mmm\-yy</c:formatCode>
                <c:ptCount val="10"/>
                <c:pt idx="0">
                  <c:v>45779.52034722222</c:v>
                </c:pt>
                <c:pt idx="1">
                  <c:v>45824.42695601852</c:v>
                </c:pt>
                <c:pt idx="2">
                  <c:v>45840.52</c:v>
                </c:pt>
                <c:pt idx="3">
                  <c:v>45876.345127314817</c:v>
                </c:pt>
                <c:pt idx="4">
                  <c:v>45902.679675925923</c:v>
                </c:pt>
                <c:pt idx="5">
                  <c:v>45932.916655092595</c:v>
                </c:pt>
                <c:pt idx="6">
                  <c:v>45965.729351851849</c:v>
                </c:pt>
                <c:pt idx="7">
                  <c:v>45993.250138888892</c:v>
                </c:pt>
                <c:pt idx="8">
                  <c:v>46030.435497685183</c:v>
                </c:pt>
                <c:pt idx="9">
                  <c:v>46055.368078703701</c:v>
                </c:pt>
              </c:numCache>
            </c:numRef>
          </c:cat>
          <c:val>
            <c:numRef>
              <c:f>'Spurning 6'!$E$31:$E$40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DC-4926-AE40-DEB9E6B22706}"/>
            </c:ext>
          </c:extLst>
        </c:ser>
        <c:ser>
          <c:idx val="4"/>
          <c:order val="4"/>
          <c:tx>
            <c:strRef>
              <c:f>'Spurning 6'!$F$30</c:f>
              <c:strCache>
                <c:ptCount val="1"/>
                <c:pt idx="0">
                  <c:v>Seljendamarkaður</c:v>
                </c:pt>
              </c:strCache>
            </c:strRef>
          </c:tx>
          <c:spPr>
            <a:solidFill>
              <a:srgbClr val="EA9D9C"/>
            </a:solidFill>
            <a:ln>
              <a:noFill/>
            </a:ln>
            <a:effectLst/>
          </c:spPr>
          <c:cat>
            <c:numRef>
              <c:f>'Spurning 6'!$A$31:$A$40</c:f>
              <c:numCache>
                <c:formatCode>d\-mmm\-yy</c:formatCode>
                <c:ptCount val="10"/>
                <c:pt idx="0">
                  <c:v>45779.52034722222</c:v>
                </c:pt>
                <c:pt idx="1">
                  <c:v>45824.42695601852</c:v>
                </c:pt>
                <c:pt idx="2">
                  <c:v>45840.52</c:v>
                </c:pt>
                <c:pt idx="3">
                  <c:v>45876.345127314817</c:v>
                </c:pt>
                <c:pt idx="4">
                  <c:v>45902.679675925923</c:v>
                </c:pt>
                <c:pt idx="5">
                  <c:v>45932.916655092595</c:v>
                </c:pt>
                <c:pt idx="6">
                  <c:v>45965.729351851849</c:v>
                </c:pt>
                <c:pt idx="7">
                  <c:v>45993.250138888892</c:v>
                </c:pt>
                <c:pt idx="8">
                  <c:v>46030.435497685183</c:v>
                </c:pt>
                <c:pt idx="9">
                  <c:v>46055.368078703701</c:v>
                </c:pt>
              </c:numCache>
            </c:numRef>
          </c:cat>
          <c:val>
            <c:numRef>
              <c:f>'Spurning 6'!$F$31:$F$40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DC-4926-AE40-DEB9E6B22706}"/>
            </c:ext>
          </c:extLst>
        </c:ser>
        <c:ser>
          <c:idx val="5"/>
          <c:order val="5"/>
          <c:tx>
            <c:strRef>
              <c:f>'Spurning 6'!$G$30</c:f>
              <c:strCache>
                <c:ptCount val="1"/>
                <c:pt idx="0">
                  <c:v>Mikill seljendamarkaður</c:v>
                </c:pt>
              </c:strCache>
            </c:strRef>
          </c:tx>
          <c:spPr>
            <a:solidFill>
              <a:srgbClr val="E25E5C"/>
            </a:solidFill>
            <a:ln>
              <a:noFill/>
            </a:ln>
            <a:effectLst/>
          </c:spPr>
          <c:cat>
            <c:numRef>
              <c:f>'Spurning 6'!$A$31:$A$40</c:f>
              <c:numCache>
                <c:formatCode>d\-mmm\-yy</c:formatCode>
                <c:ptCount val="10"/>
                <c:pt idx="0">
                  <c:v>45779.52034722222</c:v>
                </c:pt>
                <c:pt idx="1">
                  <c:v>45824.42695601852</c:v>
                </c:pt>
                <c:pt idx="2">
                  <c:v>45840.52</c:v>
                </c:pt>
                <c:pt idx="3">
                  <c:v>45876.345127314817</c:v>
                </c:pt>
                <c:pt idx="4">
                  <c:v>45902.679675925923</c:v>
                </c:pt>
                <c:pt idx="5">
                  <c:v>45932.916655092595</c:v>
                </c:pt>
                <c:pt idx="6">
                  <c:v>45965.729351851849</c:v>
                </c:pt>
                <c:pt idx="7">
                  <c:v>45993.250138888892</c:v>
                </c:pt>
                <c:pt idx="8">
                  <c:v>46030.435497685183</c:v>
                </c:pt>
                <c:pt idx="9">
                  <c:v>46055.368078703701</c:v>
                </c:pt>
              </c:numCache>
            </c:numRef>
          </c:cat>
          <c:val>
            <c:numRef>
              <c:f>'Spurning 6'!$G$31:$G$40</c:f>
              <c:numCache>
                <c:formatCode>General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DC-4926-AE40-DEB9E6B22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542688"/>
        <c:axId val="866543648"/>
      </c:areaChart>
      <c:lineChart>
        <c:grouping val="standard"/>
        <c:varyColors val="0"/>
        <c:ser>
          <c:idx val="0"/>
          <c:order val="0"/>
          <c:tx>
            <c:strRef>
              <c:f>'Spurning 6'!$B$30</c:f>
              <c:strCache>
                <c:ptCount val="1"/>
                <c:pt idx="0">
                  <c:v>Meðaltalsniðurstaða</c:v>
                </c:pt>
              </c:strCache>
            </c:strRef>
          </c:tx>
          <c:spPr>
            <a:ln w="28575" cap="rnd">
              <a:solidFill>
                <a:srgbClr val="11223A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11223A"/>
              </a:solidFill>
              <a:ln w="9525">
                <a:solidFill>
                  <a:srgbClr val="11223A"/>
                </a:solidFill>
              </a:ln>
              <a:effectLst/>
            </c:spPr>
          </c:marker>
          <c:cat>
            <c:numRef>
              <c:f>'Spurning 6'!$A$31:$A$40</c:f>
              <c:numCache>
                <c:formatCode>d\-mmm\-yy</c:formatCode>
                <c:ptCount val="10"/>
                <c:pt idx="0">
                  <c:v>45779.52034722222</c:v>
                </c:pt>
                <c:pt idx="1">
                  <c:v>45824.42695601852</c:v>
                </c:pt>
                <c:pt idx="2">
                  <c:v>45840.52</c:v>
                </c:pt>
                <c:pt idx="3">
                  <c:v>45876.345127314817</c:v>
                </c:pt>
                <c:pt idx="4">
                  <c:v>45902.679675925923</c:v>
                </c:pt>
                <c:pt idx="5">
                  <c:v>45932.916655092595</c:v>
                </c:pt>
                <c:pt idx="6">
                  <c:v>45965.729351851849</c:v>
                </c:pt>
                <c:pt idx="7">
                  <c:v>45993.250138888892</c:v>
                </c:pt>
                <c:pt idx="8">
                  <c:v>46030.435497685183</c:v>
                </c:pt>
                <c:pt idx="9">
                  <c:v>46055.368078703701</c:v>
                </c:pt>
              </c:numCache>
            </c:numRef>
          </c:cat>
          <c:val>
            <c:numRef>
              <c:f>'Spurning 6'!$B$31:$B$40</c:f>
              <c:numCache>
                <c:formatCode>0.0</c:formatCode>
                <c:ptCount val="10"/>
                <c:pt idx="0">
                  <c:v>1.5142857142857142</c:v>
                </c:pt>
                <c:pt idx="1">
                  <c:v>1.3716814159292035</c:v>
                </c:pt>
                <c:pt idx="2">
                  <c:v>1.1734693877551021</c:v>
                </c:pt>
                <c:pt idx="3">
                  <c:v>1.236842105263158</c:v>
                </c:pt>
                <c:pt idx="4">
                  <c:v>1.1958762886597938</c:v>
                </c:pt>
                <c:pt idx="5">
                  <c:v>1.0098039215686274</c:v>
                </c:pt>
                <c:pt idx="6">
                  <c:v>0.83720930232558144</c:v>
                </c:pt>
                <c:pt idx="7">
                  <c:v>1</c:v>
                </c:pt>
                <c:pt idx="8">
                  <c:v>0.95180722891566261</c:v>
                </c:pt>
                <c:pt idx="9">
                  <c:v>0.93506493506493504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DC-4926-AE40-DEB9E6B22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542688"/>
        <c:axId val="866543648"/>
      </c:lineChart>
      <c:dateAx>
        <c:axId val="866542688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66543648"/>
        <c:crosses val="autoZero"/>
        <c:auto val="1"/>
        <c:lblOffset val="100"/>
        <c:baseTimeUnit val="days"/>
        <c:majorUnit val="1"/>
        <c:majorTimeUnit val="months"/>
      </c:dateAx>
      <c:valAx>
        <c:axId val="86654364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6654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0.67338</cdr:x>
      <cdr:y>0.96244</cdr:y>
    </cdr:from>
    <cdr:to>
      <cdr:x>1</cdr:x>
      <cdr:y>1</cdr:y>
    </cdr:to>
    <cdr:sp macro="" textlink="">
      <cdr:nvSpPr>
        <cdr:cNvPr id="2" name="Textarammi 1">
          <a:extLst xmlns:a="http://schemas.openxmlformats.org/drawingml/2006/main">
            <a:ext uri="{FF2B5EF4-FFF2-40B4-BE49-F238E27FC236}">
              <a16:creationId xmlns:a16="http://schemas.microsoft.com/office/drawing/2014/main" id="{3AB0B560-7BBC-7417-208C-3DF611AFDD73}"/>
            </a:ext>
          </a:extLst>
        </cdr:cNvPr>
        <cdr:cNvSpPr txBox="1"/>
      </cdr:nvSpPr>
      <cdr:spPr>
        <a:xfrm xmlns:a="http://schemas.openxmlformats.org/drawingml/2006/main">
          <a:off x="3797055" y="4850684"/>
          <a:ext cx="1841745" cy="189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s-IS" sz="900" i="1" kern="1200" dirty="0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rPr>
            <a:t>Heimild: Hagstofa Íslands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0.55477</cdr:x>
      <cdr:y>0.94336</cdr:y>
    </cdr:from>
    <cdr:to>
      <cdr:x>1</cdr:x>
      <cdr:y>1</cdr:y>
    </cdr:to>
    <cdr:sp macro="" textlink="">
      <cdr:nvSpPr>
        <cdr:cNvPr id="2" name="Textarammi 1">
          <a:extLst xmlns:a="http://schemas.openxmlformats.org/drawingml/2006/main">
            <a:ext uri="{FF2B5EF4-FFF2-40B4-BE49-F238E27FC236}">
              <a16:creationId xmlns:a16="http://schemas.microsoft.com/office/drawing/2014/main" id="{E4AE2E9A-FF04-B2EE-6BAF-54D498960875}"/>
            </a:ext>
          </a:extLst>
        </cdr:cNvPr>
        <cdr:cNvSpPr txBox="1"/>
      </cdr:nvSpPr>
      <cdr:spPr>
        <a:xfrm xmlns:a="http://schemas.openxmlformats.org/drawingml/2006/main">
          <a:off x="2995758" y="4754516"/>
          <a:ext cx="2404242" cy="28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s-IS" sz="900" i="1" kern="1200" dirty="0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rPr>
            <a:t>Heimild: Hagstofa Íslands og HMS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0.51537</cdr:x>
      <cdr:y>0.9448</cdr:y>
    </cdr:from>
    <cdr:to>
      <cdr:x>1</cdr:x>
      <cdr:y>1</cdr:y>
    </cdr:to>
    <cdr:sp macro="" textlink="">
      <cdr:nvSpPr>
        <cdr:cNvPr id="2" name="Textarammi 1">
          <a:extLst xmlns:a="http://schemas.openxmlformats.org/drawingml/2006/main">
            <a:ext uri="{FF2B5EF4-FFF2-40B4-BE49-F238E27FC236}">
              <a16:creationId xmlns:a16="http://schemas.microsoft.com/office/drawing/2014/main" id="{5E4C2724-A3C0-8D32-A96E-0B0E112C81BE}"/>
            </a:ext>
          </a:extLst>
        </cdr:cNvPr>
        <cdr:cNvSpPr txBox="1"/>
      </cdr:nvSpPr>
      <cdr:spPr>
        <a:xfrm xmlns:a="http://schemas.openxmlformats.org/drawingml/2006/main">
          <a:off x="2875787" y="4761814"/>
          <a:ext cx="2704213" cy="278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s-IS" sz="900" i="1" kern="1200" dirty="0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rPr>
            <a:t>Heimild: Seðlabanki</a:t>
          </a:r>
          <a:r>
            <a:rPr lang="is-IS" sz="900" i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rPr>
            <a:t> Íslands og hagdeild HMS</a:t>
          </a:r>
          <a:endParaRPr lang="is-IS" sz="900" i="1" kern="1200" dirty="0">
            <a:solidFill>
              <a:schemeClr val="tx1">
                <a:lumMod val="50000"/>
                <a:lumOff val="50000"/>
              </a:schemeClr>
            </a:solidFill>
            <a:latin typeface="Setimo" panose="020B0603020204030204" pitchFamily="34" charset="0"/>
            <a:cs typeface="Setimo" panose="020B0603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0.54475</cdr:x>
      <cdr:y>0.94377</cdr:y>
    </cdr:from>
    <cdr:to>
      <cdr:x>1</cdr:x>
      <cdr:y>1</cdr:y>
    </cdr:to>
    <cdr:sp macro="" textlink="">
      <cdr:nvSpPr>
        <cdr:cNvPr id="2" name="Textarammi 1">
          <a:extLst xmlns:a="http://schemas.openxmlformats.org/drawingml/2006/main">
            <a:ext uri="{FF2B5EF4-FFF2-40B4-BE49-F238E27FC236}">
              <a16:creationId xmlns:a16="http://schemas.microsoft.com/office/drawing/2014/main" id="{169BC5F0-B1B5-FD6D-75D1-607DFFFCAEF8}"/>
            </a:ext>
          </a:extLst>
        </cdr:cNvPr>
        <cdr:cNvSpPr txBox="1"/>
      </cdr:nvSpPr>
      <cdr:spPr>
        <a:xfrm xmlns:a="http://schemas.openxmlformats.org/drawingml/2006/main">
          <a:off x="3235787" y="4669285"/>
          <a:ext cx="2704213" cy="278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s-IS" sz="900" i="1" kern="1200" dirty="0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rPr>
            <a:t>Heimild: </a:t>
          </a:r>
          <a:r>
            <a:rPr lang="is-IS" sz="900" i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rPr>
            <a:t>hagdeild HMS</a:t>
          </a:r>
          <a:endParaRPr lang="is-IS" sz="900" i="1" kern="1200" dirty="0">
            <a:solidFill>
              <a:schemeClr val="tx1">
                <a:lumMod val="50000"/>
                <a:lumOff val="50000"/>
              </a:schemeClr>
            </a:solidFill>
            <a:latin typeface="Setimo" panose="020B0603020204030204" pitchFamily="34" charset="0"/>
            <a:cs typeface="Setimo" panose="020B0603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0.0351</cdr:x>
      <cdr:y>0.1634</cdr:y>
    </cdr:from>
    <cdr:to>
      <cdr:x>0.39051</cdr:x>
      <cdr:y>0.21088</cdr:y>
    </cdr:to>
    <cdr:sp macro="" textlink="">
      <cdr:nvSpPr>
        <cdr:cNvPr id="2" name="Textarammi 1">
          <a:extLst xmlns:a="http://schemas.openxmlformats.org/drawingml/2006/main">
            <a:ext uri="{FF2B5EF4-FFF2-40B4-BE49-F238E27FC236}">
              <a16:creationId xmlns:a16="http://schemas.microsoft.com/office/drawing/2014/main" id="{8D4C9E07-BBC3-5286-EF45-A077E2B4F080}"/>
            </a:ext>
          </a:extLst>
        </cdr:cNvPr>
        <cdr:cNvSpPr txBox="1"/>
      </cdr:nvSpPr>
      <cdr:spPr>
        <a:xfrm xmlns:a="http://schemas.openxmlformats.org/drawingml/2006/main">
          <a:off x="189555" y="808713"/>
          <a:ext cx="1919201" cy="234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100" kern="1200" dirty="0">
              <a:solidFill>
                <a:schemeClr val="bg1"/>
              </a:solidFill>
              <a:latin typeface="Setimo" panose="020B0603020204030204" pitchFamily="34" charset="0"/>
              <a:cs typeface="Setimo" panose="020B0603020204030204" pitchFamily="34" charset="0"/>
            </a:rPr>
            <a:t>Mikill seljendamarkaður</a:t>
          </a:r>
        </a:p>
      </cdr:txBody>
    </cdr:sp>
  </cdr:relSizeAnchor>
  <cdr:relSizeAnchor xmlns:cdr="http://schemas.openxmlformats.org/drawingml/2006/chartDrawing">
    <cdr:from>
      <cdr:x>0.03433</cdr:x>
      <cdr:y>0.26643</cdr:y>
    </cdr:from>
    <cdr:to>
      <cdr:x>0.29996</cdr:x>
      <cdr:y>0.31391</cdr:y>
    </cdr:to>
    <cdr:sp macro="" textlink="">
      <cdr:nvSpPr>
        <cdr:cNvPr id="3" name="Textarammi 1">
          <a:extLst xmlns:a="http://schemas.openxmlformats.org/drawingml/2006/main">
            <a:ext uri="{FF2B5EF4-FFF2-40B4-BE49-F238E27FC236}">
              <a16:creationId xmlns:a16="http://schemas.microsoft.com/office/drawing/2014/main" id="{F116B9CF-0410-3E3F-4C48-057F67414DD7}"/>
            </a:ext>
          </a:extLst>
        </cdr:cNvPr>
        <cdr:cNvSpPr txBox="1"/>
      </cdr:nvSpPr>
      <cdr:spPr>
        <a:xfrm xmlns:a="http://schemas.openxmlformats.org/drawingml/2006/main">
          <a:off x="185397" y="1318590"/>
          <a:ext cx="1434402" cy="234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kern="1200" dirty="0">
              <a:solidFill>
                <a:schemeClr val="bg1"/>
              </a:solidFill>
              <a:latin typeface="Setimo" panose="020B0603020204030204" pitchFamily="34" charset="0"/>
              <a:cs typeface="Setimo" panose="020B0603020204030204" pitchFamily="34" charset="0"/>
            </a:rPr>
            <a:t>Seljendamarkaður</a:t>
          </a:r>
        </a:p>
      </cdr:txBody>
    </cdr:sp>
  </cdr:relSizeAnchor>
  <cdr:relSizeAnchor xmlns:cdr="http://schemas.openxmlformats.org/drawingml/2006/chartDrawing">
    <cdr:from>
      <cdr:x>0.0359</cdr:x>
      <cdr:y>0.45968</cdr:y>
    </cdr:from>
    <cdr:to>
      <cdr:x>0.51378</cdr:x>
      <cdr:y>0.54032</cdr:y>
    </cdr:to>
    <cdr:sp macro="" textlink="">
      <cdr:nvSpPr>
        <cdr:cNvPr id="4" name="Textarammi 1">
          <a:extLst xmlns:a="http://schemas.openxmlformats.org/drawingml/2006/main">
            <a:ext uri="{FF2B5EF4-FFF2-40B4-BE49-F238E27FC236}">
              <a16:creationId xmlns:a16="http://schemas.microsoft.com/office/drawing/2014/main" id="{18D4716D-B30A-8B95-A21A-A71B9256A2DA}"/>
            </a:ext>
          </a:extLst>
        </cdr:cNvPr>
        <cdr:cNvSpPr txBox="1"/>
      </cdr:nvSpPr>
      <cdr:spPr>
        <a:xfrm xmlns:a="http://schemas.openxmlformats.org/drawingml/2006/main">
          <a:off x="193844" y="2275007"/>
          <a:ext cx="2580584" cy="39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kern="1200" dirty="0">
              <a:solidFill>
                <a:schemeClr val="bg1"/>
              </a:solidFill>
              <a:latin typeface="Setimo" panose="020B0603020204030204" pitchFamily="34" charset="0"/>
              <a:cs typeface="Setimo" panose="020B0603020204030204" pitchFamily="34" charset="0"/>
            </a:rPr>
            <a:t>Hvorki kaupenda-</a:t>
          </a:r>
          <a:r>
            <a:rPr lang="is-IS" sz="1100" kern="1200" baseline="0" dirty="0">
              <a:solidFill>
                <a:schemeClr val="bg1"/>
              </a:solidFill>
              <a:latin typeface="Setimo" panose="020B0603020204030204" pitchFamily="34" charset="0"/>
              <a:cs typeface="Setimo" panose="020B0603020204030204" pitchFamily="34" charset="0"/>
            </a:rPr>
            <a:t> né seljendamarkaður</a:t>
          </a:r>
          <a:endParaRPr lang="is-IS" sz="1100" kern="1200" dirty="0">
            <a:solidFill>
              <a:schemeClr val="bg1"/>
            </a:solidFill>
            <a:latin typeface="Setimo" panose="020B0603020204030204" pitchFamily="34" charset="0"/>
            <a:cs typeface="Setimo" panose="020B0603020204030204" pitchFamily="34" charset="0"/>
          </a:endParaRPr>
        </a:p>
      </cdr:txBody>
    </cdr:sp>
  </cdr:relSizeAnchor>
  <cdr:relSizeAnchor xmlns:cdr="http://schemas.openxmlformats.org/drawingml/2006/chartDrawing">
    <cdr:from>
      <cdr:x>0.03218</cdr:x>
      <cdr:y>0.77696</cdr:y>
    </cdr:from>
    <cdr:to>
      <cdr:x>0.33683</cdr:x>
      <cdr:y>0.82444</cdr:y>
    </cdr:to>
    <cdr:sp macro="" textlink="">
      <cdr:nvSpPr>
        <cdr:cNvPr id="5" name="Textarammi 1">
          <a:extLst xmlns:a="http://schemas.openxmlformats.org/drawingml/2006/main">
            <a:ext uri="{FF2B5EF4-FFF2-40B4-BE49-F238E27FC236}">
              <a16:creationId xmlns:a16="http://schemas.microsoft.com/office/drawing/2014/main" id="{04A6E28E-617B-82B0-AA86-544DACD8097F}"/>
            </a:ext>
          </a:extLst>
        </cdr:cNvPr>
        <cdr:cNvSpPr txBox="1"/>
      </cdr:nvSpPr>
      <cdr:spPr>
        <a:xfrm xmlns:a="http://schemas.openxmlformats.org/drawingml/2006/main">
          <a:off x="173769" y="3845282"/>
          <a:ext cx="1645128" cy="234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kern="1200" dirty="0">
              <a:solidFill>
                <a:srgbClr val="11223A"/>
              </a:solidFill>
              <a:latin typeface="Setimo" panose="020B0603020204030204" pitchFamily="34" charset="0"/>
              <a:cs typeface="Setimo" panose="020B0603020204030204" pitchFamily="34" charset="0"/>
            </a:rPr>
            <a:t>Kaupendamarkaður</a:t>
          </a:r>
        </a:p>
      </cdr:txBody>
    </cdr:sp>
  </cdr:relSizeAnchor>
  <cdr:relSizeAnchor xmlns:cdr="http://schemas.openxmlformats.org/drawingml/2006/chartDrawing">
    <cdr:from>
      <cdr:x>0.03635</cdr:x>
      <cdr:y>0.86447</cdr:y>
    </cdr:from>
    <cdr:to>
      <cdr:x>0.5</cdr:x>
      <cdr:y>0.91195</cdr:y>
    </cdr:to>
    <cdr:sp macro="" textlink="">
      <cdr:nvSpPr>
        <cdr:cNvPr id="6" name="Textarammi 1">
          <a:extLst xmlns:a="http://schemas.openxmlformats.org/drawingml/2006/main">
            <a:ext uri="{FF2B5EF4-FFF2-40B4-BE49-F238E27FC236}">
              <a16:creationId xmlns:a16="http://schemas.microsoft.com/office/drawing/2014/main" id="{17AA7091-BA0F-E6FD-19C2-C5857B687BC4}"/>
            </a:ext>
          </a:extLst>
        </cdr:cNvPr>
        <cdr:cNvSpPr txBox="1"/>
      </cdr:nvSpPr>
      <cdr:spPr>
        <a:xfrm xmlns:a="http://schemas.openxmlformats.org/drawingml/2006/main">
          <a:off x="196285" y="4278387"/>
          <a:ext cx="2503715" cy="234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100" kern="1200" dirty="0">
              <a:solidFill>
                <a:schemeClr val="bg1"/>
              </a:solidFill>
              <a:latin typeface="Setimo" panose="020B0603020204030204" pitchFamily="34" charset="0"/>
              <a:cs typeface="Setimo" panose="020B0603020204030204" pitchFamily="34" charset="0"/>
            </a:rPr>
            <a:t>Mikill kaupendamarkaður</a:t>
          </a:r>
        </a:p>
      </cdr:txBody>
    </cdr:sp>
  </cdr:relSizeAnchor>
  <cdr:relSizeAnchor xmlns:cdr="http://schemas.openxmlformats.org/drawingml/2006/chartDrawing">
    <cdr:from>
      <cdr:x>0.62896</cdr:x>
      <cdr:y>0.96242</cdr:y>
    </cdr:from>
    <cdr:to>
      <cdr:x>1</cdr:x>
      <cdr:y>1</cdr:y>
    </cdr:to>
    <cdr:sp macro="" textlink="">
      <cdr:nvSpPr>
        <cdr:cNvPr id="7" name="Textarammi 6">
          <a:extLst xmlns:a="http://schemas.openxmlformats.org/drawingml/2006/main">
            <a:ext uri="{FF2B5EF4-FFF2-40B4-BE49-F238E27FC236}">
              <a16:creationId xmlns:a16="http://schemas.microsoft.com/office/drawing/2014/main" id="{5712F1F5-ED50-1922-914E-E430A512C01F}"/>
            </a:ext>
          </a:extLst>
        </cdr:cNvPr>
        <cdr:cNvSpPr txBox="1"/>
      </cdr:nvSpPr>
      <cdr:spPr>
        <a:xfrm xmlns:a="http://schemas.openxmlformats.org/drawingml/2006/main">
          <a:off x="3396404" y="4763153"/>
          <a:ext cx="2003596" cy="18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s-IS" sz="900" i="1" kern="1200" dirty="0">
              <a:solidFill>
                <a:schemeClr val="tx1">
                  <a:lumMod val="50000"/>
                  <a:lumOff val="50000"/>
                </a:schemeClr>
              </a:solidFill>
              <a:latin typeface="Setimo" panose="020B0603020204030204" pitchFamily="34" charset="0"/>
              <a:cs typeface="Setimo" panose="020B0603020204030204" pitchFamily="34" charset="0"/>
            </a:rPr>
            <a:t>Heimild: Hagdeild HMS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F878E-31B1-42B5-8CBE-D5E54178C87E}" type="datetimeFigureOut">
              <a:rPr lang="is-IS" smtClean="0"/>
              <a:t>24.2.2026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02955-23B1-4C46-B6F9-FB2BC8E0F1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428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8E081-4DFD-9F43-8D3E-089ACAF46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FC8D0-5A86-3675-6E66-B185B15DC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B959F-63F1-2322-11AA-324D08390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6A2C4-45F4-D8BE-2336-9062606A6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D69D-4700-4B03-8C99-7A153288A35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8902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09E9E-0AF7-6FE2-D94C-D00609ECC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1C09C-F6FC-46E8-B772-1506C82BA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7468F-A71F-44AE-094A-3D0B38A22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7BB09-8077-7D8C-647F-FB54D4EA8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0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75EF0-2678-4E97-1369-A885C282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A05BD3-A7B7-E3B8-EEF1-36A9F5414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6381B-6DC9-520A-8E97-8AF3BA418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EFA3C-A0CF-F4C5-5BC4-EDC6F88C8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8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A6D35-BD3B-A6A8-0A2C-A151ADDA7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9E0BD-BC38-93FA-9584-3716497C6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2F657-D832-BEFE-4D92-0F5D14F70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DD543-A15B-862B-78FA-70BEF6D04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66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10B9-1C88-6D19-60A1-08CC183E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F2B69-963C-213E-081C-9F5ADB9DC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30778-8D2F-22AE-4C49-BFC94A88E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F13A-1A3F-9ABD-A122-9862A2824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8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124A-324B-CB2E-D502-A9F0CB531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4573C-15ED-C022-5E30-45CE69BCF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1E49E-94B1-6ABC-B699-8D7E58483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C1200-C3FD-875E-7380-07FEA099A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79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91E3A-F469-9E0C-9619-4D780B525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47160-D5E7-0FE0-63D0-9EA475162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472DD-16A5-7A75-A733-AF0408EB2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067AC-701F-1812-AE7C-7D7974FED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717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DF0D-9A57-8728-22D2-C4E1E87F5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013EE-C7A1-B291-7A4E-61A5D27A9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B86F7-5CAF-8D14-182F-63F7EF400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175D-69F6-8C1D-D46E-135832844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2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B745E-405A-719F-4FA6-6A172D7D8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7AE3A-81D1-0E62-2A5D-4F6AA0F29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2CBF5-30CC-7FBF-407E-15435DF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6D4BC-43DF-1E99-AC39-E8154B789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937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AA3A7-B350-B40A-08F9-C15D6B549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3D8D1-F8EB-3142-06E8-12C6AF909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97B08-66F4-4CB3-9C85-73BD899D0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5D624-1E43-1B7C-F8C0-6A2D5C096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D69D-4700-4B03-8C99-7A153288A352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2045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D69D-4700-4B03-8C99-7A153288A352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813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9C821-0A18-0CA1-1F3D-E9A0E014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D3C6F-549A-FC9A-E1C1-9A19AE08C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A7C49-F413-CA10-D078-5D80DDF6D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A68ED-68AA-C2ED-1C7B-376512F17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3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742F-81CB-748F-3A7A-2F80B3F0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3C4F2-AF78-D9C4-EB5C-1EEA64CF0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AB89C-8830-C3C1-008F-8AF1E103A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E1D83-091D-1D5A-0EEE-5B423CEC9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55852-C539-E35C-1A8E-4B79E5551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432F7-715F-4079-60DB-BCD299C9B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5B1A1-35B7-C58C-55A3-10D29B3CE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D3BF7-6A09-A18A-5DA6-23E81CB41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42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BA51C-41B0-88F6-6636-BA5DE2C89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A75C3-EF4B-6EE0-4FD4-907F14087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DED2E-87BC-712C-E0D5-1EED72E0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4C063-C29B-FA31-2AE4-E6D2B354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34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A1934-02FA-4AE5-CEA0-4367EAA7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CB172-4F05-1E3D-B1DA-D09017134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740A2-353A-0F24-A531-23FC16076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21DC3-06B7-C6EE-8E54-3363A63EF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8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72058-B4D4-9301-D53F-6199DC827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94F7D-8B00-041E-9AA5-4E43630F8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8797B-9A5E-7637-534D-94FEF8631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3227B-38BD-15ED-EC7E-0B2AAFDB4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2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4C141-9B8D-6E06-9255-EDDEA62BE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047DE-50A3-0D0A-8938-86C1DBD8B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7B10CC-1A21-C1ED-4A9E-868EB54AE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CCF24-F868-9E9E-CC96-91F12C213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38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64DB5-E468-6F6A-F124-2B1F7098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8B3A6-AFD0-49B2-FB11-49BB955A3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D2061-E0DA-1909-E72E-EAE9751B5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C3AC9-2FF8-5875-D98B-47D4594A6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D69D-4700-4B03-8C99-7A153288A352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9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9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6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9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9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18" Type="http://schemas.openxmlformats.org/officeDocument/2006/relationships/image" Target="../media/image7.png"/><Relationship Id="rId3" Type="http://schemas.openxmlformats.org/officeDocument/2006/relationships/image" Target="../media/image13.png"/><Relationship Id="rId21" Type="http://schemas.openxmlformats.org/officeDocument/2006/relationships/image" Target="../media/image25.sv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9.png"/><Relationship Id="rId10" Type="http://schemas.openxmlformats.org/officeDocument/2006/relationships/image" Target="../media/image20.jpeg"/><Relationship Id="rId19" Type="http://schemas.openxmlformats.org/officeDocument/2006/relationships/image" Target="../media/image8.sv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3.png"/><Relationship Id="rId2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9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76070-F4CA-4765-753F-C8452A7B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9D2A0D0-D3DF-061A-2692-63B16D4E5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1440" y="-233271"/>
            <a:ext cx="12533436" cy="7395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0CB0B-C5C4-C114-4B8A-059818E69341}"/>
              </a:ext>
            </a:extLst>
          </p:cNvPr>
          <p:cNvSpPr txBox="1"/>
          <p:nvPr/>
        </p:nvSpPr>
        <p:spPr>
          <a:xfrm>
            <a:off x="1687782" y="2217232"/>
            <a:ext cx="8059533" cy="2214941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defTabSz="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is-IS" sz="4800" b="1" noProof="0">
                <a:solidFill>
                  <a:srgbClr val="FFFFFF"/>
                </a:solidFill>
                <a:latin typeface="Setimo"/>
                <a:cs typeface="Setimo" panose="020B0603020204030204" pitchFamily="34" charset="0"/>
              </a:rPr>
              <a:t>Húsnæðismál:</a:t>
            </a:r>
          </a:p>
          <a:p>
            <a:pPr defTabSz="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is-IS" sz="4800" b="1">
                <a:solidFill>
                  <a:srgbClr val="FFFFFF"/>
                </a:solidFill>
                <a:latin typeface="Setimo"/>
                <a:cs typeface="Setimo" panose="020B0603020204030204" pitchFamily="34" charset="0"/>
              </a:rPr>
              <a:t>Staða og þróun á Norðurlandi eystra</a:t>
            </a:r>
            <a:endParaRPr lang="is-IS" sz="1600" noProof="0">
              <a:solidFill>
                <a:srgbClr val="C1A78D"/>
              </a:solidFill>
              <a:latin typeface="Setimo" panose="020B0603020204030204" pitchFamily="34" charset="0"/>
              <a:cs typeface="Setimo" panose="020B0603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2619A7-FF21-94F4-74EC-734927BCC5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7324" y="380704"/>
            <a:ext cx="1070875" cy="534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42407F-504E-3F3C-464C-1FC4ABFC3480}"/>
              </a:ext>
            </a:extLst>
          </p:cNvPr>
          <p:cNvSpPr txBox="1"/>
          <p:nvPr/>
        </p:nvSpPr>
        <p:spPr>
          <a:xfrm>
            <a:off x="1882151" y="6292679"/>
            <a:ext cx="6512454" cy="276975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defTabSz="228600">
              <a:defRPr/>
            </a:pPr>
            <a:r>
              <a:rPr lang="is-IS" sz="1200">
                <a:solidFill>
                  <a:prstClr val="white"/>
                </a:solidFill>
                <a:latin typeface="Calibri"/>
              </a:rPr>
              <a:t>Húsnæðis-, mannvirkja- og skipulagsstofnun  </a:t>
            </a:r>
            <a:r>
              <a:rPr lang="is-IS" sz="1200" noProof="0">
                <a:solidFill>
                  <a:prstClr val="white"/>
                </a:solidFill>
                <a:latin typeface="Calibri"/>
              </a:rPr>
              <a:t>											Febrúar 2026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B8217-BA3D-D3C2-CF58-336C99914CEC}"/>
              </a:ext>
            </a:extLst>
          </p:cNvPr>
          <p:cNvSpPr/>
          <p:nvPr/>
        </p:nvSpPr>
        <p:spPr>
          <a:xfrm flipH="1">
            <a:off x="1465169" y="2056169"/>
            <a:ext cx="45719" cy="231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900" noProof="0"/>
          </a:p>
        </p:txBody>
      </p:sp>
    </p:spTree>
    <p:extLst>
      <p:ext uri="{BB962C8B-B14F-4D97-AF65-F5344CB8AC3E}">
        <p14:creationId xmlns:p14="http://schemas.microsoft.com/office/powerpoint/2010/main" val="361444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159E7-E46F-2D21-EABC-8EE3EBB0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238026E-FDE2-5393-581B-DE3BB98F0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3D7CB40-BAC5-5A0B-F7C9-E41CEE26A52F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70AC29F-6462-8722-B54E-D21964832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A65B31-F0DA-06DD-1BCB-7BA0A6D80CC8}"/>
              </a:ext>
            </a:extLst>
          </p:cNvPr>
          <p:cNvSpPr txBox="1"/>
          <p:nvPr/>
        </p:nvSpPr>
        <p:spPr>
          <a:xfrm>
            <a:off x="876298" y="425928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Leigumarkaðurinn einkennist fyrst og fremst af námsmannaíbúðum</a:t>
            </a:r>
          </a:p>
        </p:txBody>
      </p:sp>
      <p:graphicFrame>
        <p:nvGraphicFramePr>
          <p:cNvPr id="17" name="Línurit 16">
            <a:extLst>
              <a:ext uri="{FF2B5EF4-FFF2-40B4-BE49-F238E27FC236}">
                <a16:creationId xmlns:a16="http://schemas.microsoft.com/office/drawing/2014/main" id="{B19EF5E2-8EEA-3984-A20A-7FB959A08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258087"/>
              </p:ext>
            </p:extLst>
          </p:nvPr>
        </p:nvGraphicFramePr>
        <p:xfrm>
          <a:off x="876298" y="1647398"/>
          <a:ext cx="5167314" cy="485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Línurit 18">
            <a:extLst>
              <a:ext uri="{FF2B5EF4-FFF2-40B4-BE49-F238E27FC236}">
                <a16:creationId xmlns:a16="http://schemas.microsoft.com/office/drawing/2014/main" id="{D77AE1CD-E2AB-A2D5-649C-12241BE3B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30570"/>
              </p:ext>
            </p:extLst>
          </p:nvPr>
        </p:nvGraphicFramePr>
        <p:xfrm>
          <a:off x="6096000" y="1647398"/>
          <a:ext cx="5760000" cy="222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Línurit 19">
            <a:extLst>
              <a:ext uri="{FF2B5EF4-FFF2-40B4-BE49-F238E27FC236}">
                <a16:creationId xmlns:a16="http://schemas.microsoft.com/office/drawing/2014/main" id="{9C0898CD-DF38-4840-B6B0-D207346FE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124250"/>
              </p:ext>
            </p:extLst>
          </p:nvPr>
        </p:nvGraphicFramePr>
        <p:xfrm>
          <a:off x="6096000" y="4282596"/>
          <a:ext cx="5760000" cy="222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6095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CED3-C5BB-2689-52F2-D9C3A6AEA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740A80B-7827-3AF0-9E67-6CB314276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2B74369-A5BE-2174-3313-AE5CA0D6DC53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118A01E-0B8D-472E-227F-CE7CE2C8AB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B7BB3-1B7D-2E82-7B87-E2ECF9CB9C3B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Akureyri byggir fleiri fjölbýlishús, en önnur sveitarfélög leggja áherslu á sérbýli</a:t>
            </a:r>
          </a:p>
        </p:txBody>
      </p:sp>
      <p:graphicFrame>
        <p:nvGraphicFramePr>
          <p:cNvPr id="3" name="Línurit 2">
            <a:extLst>
              <a:ext uri="{FF2B5EF4-FFF2-40B4-BE49-F238E27FC236}">
                <a16:creationId xmlns:a16="http://schemas.microsoft.com/office/drawing/2014/main" id="{32CAF2B2-5946-657B-E174-360CC2817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758472"/>
              </p:ext>
            </p:extLst>
          </p:nvPr>
        </p:nvGraphicFramePr>
        <p:xfrm>
          <a:off x="795514" y="1678832"/>
          <a:ext cx="5253038" cy="456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Línurit 5">
            <a:extLst>
              <a:ext uri="{FF2B5EF4-FFF2-40B4-BE49-F238E27FC236}">
                <a16:creationId xmlns:a16="http://schemas.microsoft.com/office/drawing/2014/main" id="{92B79F7C-512A-9718-72CF-D0F02E6FA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596856"/>
              </p:ext>
            </p:extLst>
          </p:nvPr>
        </p:nvGraphicFramePr>
        <p:xfrm>
          <a:off x="6218762" y="1678831"/>
          <a:ext cx="5443538" cy="456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3214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A714B-FDEF-AC98-A127-C74A69F6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0EE683D-6C6F-BD11-28A0-8D9A08ACA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FFA74E0-ED23-2B55-E815-539336F0F527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BD86116-6CCA-AA50-A13B-5B0DC15BE4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10DA7A-B973-B9D4-E29B-070DD72FE2D3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Flestar íbúðir í byggingu eru í kringum Eyjafjörðinn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894B82-7B66-A876-013B-D6EE2404580F}"/>
              </a:ext>
            </a:extLst>
          </p:cNvPr>
          <p:cNvGrpSpPr/>
          <p:nvPr/>
        </p:nvGrpSpPr>
        <p:grpSpPr>
          <a:xfrm>
            <a:off x="1222235" y="1665129"/>
            <a:ext cx="9413421" cy="5145770"/>
            <a:chOff x="1389289" y="1575931"/>
            <a:chExt cx="9413421" cy="5145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4FF236-9627-DA53-1433-0C8348FF4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9289" y="1575931"/>
              <a:ext cx="9413421" cy="51457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A1CA72-034F-9828-2F2A-0C28881B9F73}"/>
                </a:ext>
              </a:extLst>
            </p:cNvPr>
            <p:cNvSpPr txBox="1"/>
            <p:nvPr/>
          </p:nvSpPr>
          <p:spPr>
            <a:xfrm>
              <a:off x="2875085" y="4809393"/>
              <a:ext cx="63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b="1">
                  <a:solidFill>
                    <a:srgbClr val="11223A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318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51055B-DA79-5174-C348-187A4F0EBF52}"/>
                </a:ext>
              </a:extLst>
            </p:cNvPr>
            <p:cNvSpPr txBox="1"/>
            <p:nvPr/>
          </p:nvSpPr>
          <p:spPr>
            <a:xfrm>
              <a:off x="3294842" y="5178725"/>
              <a:ext cx="63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b="1">
                  <a:solidFill>
                    <a:srgbClr val="11223A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29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CDA4A0-D5C8-F59B-9867-8B2CD0F01E36}"/>
                </a:ext>
              </a:extLst>
            </p:cNvPr>
            <p:cNvSpPr txBox="1"/>
            <p:nvPr/>
          </p:nvSpPr>
          <p:spPr>
            <a:xfrm>
              <a:off x="1871754" y="2527558"/>
              <a:ext cx="63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b="1">
                  <a:solidFill>
                    <a:srgbClr val="11223A"/>
                  </a:solidFill>
                  <a:latin typeface="Setimo" panose="020B0603020204030204" pitchFamily="34" charset="0"/>
                  <a:cs typeface="Setimo" panose="020B0603020204030204" pitchFamily="34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94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56F4-7125-BFC4-2B3A-518E28DD7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C195B83-B961-6CD0-6EAE-D12D58009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9A84996-2261-3124-A3D4-9368480767D1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5C39C5F-01F5-667F-2F0D-B644D4A4BB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148DC-306E-A0B4-EC13-86D457C514E0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HMS styður við íbúðauppbyggingu á landsbyggðinni í gegnum Tryggða byggð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B1CF15-39FA-4F5B-D36F-649DE3BDA3F2}"/>
              </a:ext>
            </a:extLst>
          </p:cNvPr>
          <p:cNvSpPr txBox="1">
            <a:spLocks/>
          </p:cNvSpPr>
          <p:nvPr/>
        </p:nvSpPr>
        <p:spPr>
          <a:xfrm>
            <a:off x="876298" y="1809293"/>
            <a:ext cx="9517498" cy="1143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aseline="3000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  <a:lvl2pPr marL="742950" lvl="1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3000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s-IS" sz="1800">
                <a:latin typeface="Setimo"/>
              </a:rPr>
              <a:t>Tryggð byggð hefur komið að uppbyggingu </a:t>
            </a:r>
            <a:r>
              <a:rPr lang="is-IS" sz="1800" b="1">
                <a:latin typeface="Setimo"/>
              </a:rPr>
              <a:t>190 íbúða </a:t>
            </a:r>
            <a:r>
              <a:rPr lang="is-IS" sz="1800">
                <a:latin typeface="Setimo"/>
              </a:rPr>
              <a:t>á Norðurlandi eystra </a:t>
            </a:r>
            <a:endParaRPr lang="is-IS" sz="1800" noProof="0">
              <a:latin typeface="Setimo"/>
            </a:endParaRPr>
          </a:p>
          <a:p>
            <a:r>
              <a:rPr lang="is-IS" sz="1800">
                <a:latin typeface="Setimo"/>
              </a:rPr>
              <a:t>Það samsvarar </a:t>
            </a:r>
            <a:r>
              <a:rPr lang="is-IS" sz="1800" b="1">
                <a:latin typeface="Setimo"/>
              </a:rPr>
              <a:t>16% </a:t>
            </a:r>
            <a:r>
              <a:rPr lang="is-IS" sz="1800">
                <a:latin typeface="Setimo"/>
              </a:rPr>
              <a:t>af heildaruppbyggingu í landshlutanum 2020-2026</a:t>
            </a:r>
          </a:p>
          <a:p>
            <a:r>
              <a:rPr lang="is-IS" sz="1800">
                <a:latin typeface="Setimo"/>
              </a:rPr>
              <a:t>Meginmarkmið verkefnisins er að </a:t>
            </a:r>
            <a:r>
              <a:rPr lang="is-IS" sz="1800" b="1">
                <a:latin typeface="Setimo"/>
              </a:rPr>
              <a:t>rjúfa stöðnun </a:t>
            </a:r>
            <a:r>
              <a:rPr lang="is-IS" sz="1800">
                <a:latin typeface="Setimo"/>
              </a:rPr>
              <a:t>í íbúðauppbyggingu á landsbyggðinni</a:t>
            </a:r>
            <a:endParaRPr lang="is-IS" sz="1800" noProof="0">
              <a:latin typeface="Setimo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B99F9C-9C99-DA37-B4DC-EA373EA66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412916"/>
              </p:ext>
            </p:extLst>
          </p:nvPr>
        </p:nvGraphicFramePr>
        <p:xfrm>
          <a:off x="876297" y="2953068"/>
          <a:ext cx="9517499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66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01E52-4CFB-0F8D-49E6-99EE23A3C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92C53E3-D498-FA30-7024-C32F1DE8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8A1E20-D487-C53D-2D5D-7F2FD61ABC17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9C0836B-C8AC-B9C3-F01C-4C1F3ADC8B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DC7F0-308B-EBD9-74E0-150C1AA8104D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Stór hluti íbúða á Norðurlandi eystra eru „aukaíbúðir“ einstaklinga eða fyrirtækja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1CFD7E7-D8DA-2789-E432-B7D83D33236C}"/>
              </a:ext>
            </a:extLst>
          </p:cNvPr>
          <p:cNvSpPr txBox="1">
            <a:spLocks/>
          </p:cNvSpPr>
          <p:nvPr/>
        </p:nvSpPr>
        <p:spPr>
          <a:xfrm>
            <a:off x="876298" y="1809293"/>
            <a:ext cx="5100755" cy="50961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aseline="3000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  <a:lvl2pPr marL="742950" lvl="1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3000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600"/>
              </a:spcAft>
            </a:pPr>
            <a:r>
              <a:rPr lang="is-IS" sz="1800" b="1">
                <a:latin typeface="Setimo"/>
              </a:rPr>
              <a:t>Séreignaríbúðir</a:t>
            </a:r>
            <a:r>
              <a:rPr lang="is-IS" sz="1800">
                <a:latin typeface="Setimo"/>
              </a:rPr>
              <a:t> eru hlutfallslega færri á Norðurlandi eystra heldur en á höfuðborgarsvæðinu</a:t>
            </a:r>
          </a:p>
          <a:p>
            <a:pPr>
              <a:spcAft>
                <a:spcPts val="600"/>
              </a:spcAft>
            </a:pPr>
            <a:r>
              <a:rPr lang="is-IS" sz="1800" b="1">
                <a:latin typeface="Setimo"/>
              </a:rPr>
              <a:t>Hlutdeild lögaðila </a:t>
            </a:r>
            <a:r>
              <a:rPr lang="is-IS" sz="1800">
                <a:latin typeface="Setimo"/>
              </a:rPr>
              <a:t>er örlítið meiri á Akureyri heldur en á höfuðborgarsvæðinu</a:t>
            </a:r>
          </a:p>
          <a:p>
            <a:pPr lvl="1">
              <a:spcAft>
                <a:spcPts val="600"/>
              </a:spcAft>
            </a:pPr>
            <a:r>
              <a:rPr lang="is-IS" sz="1800">
                <a:latin typeface="Setimo"/>
              </a:rPr>
              <a:t>Hér eru meðtaldar íbúðir í eigu </a:t>
            </a:r>
            <a:r>
              <a:rPr lang="is-IS" sz="1800" b="1">
                <a:latin typeface="Setimo"/>
              </a:rPr>
              <a:t>leigufélaga</a:t>
            </a:r>
            <a:r>
              <a:rPr lang="is-IS" sz="1800">
                <a:latin typeface="Setimo"/>
              </a:rPr>
              <a:t>, en einnig orlofsíbúðir í eigu </a:t>
            </a:r>
            <a:r>
              <a:rPr lang="is-IS" sz="1800" b="1">
                <a:latin typeface="Setimo"/>
              </a:rPr>
              <a:t>stéttarfélaga</a:t>
            </a:r>
          </a:p>
          <a:p>
            <a:pPr>
              <a:spcAft>
                <a:spcPts val="600"/>
              </a:spcAft>
            </a:pPr>
            <a:r>
              <a:rPr lang="is-IS" sz="1800">
                <a:latin typeface="Setimo"/>
              </a:rPr>
              <a:t>Nokkuð stór hluti íbúða í öðrum sveitarfélögum á Norðurlandi eystra er í eigu </a:t>
            </a:r>
            <a:r>
              <a:rPr lang="is-IS" sz="1800" b="1">
                <a:latin typeface="Setimo"/>
              </a:rPr>
              <a:t>einstaklinga sem eiga tvær íbúðir</a:t>
            </a:r>
          </a:p>
          <a:p>
            <a:pPr lvl="1">
              <a:spcAft>
                <a:spcPts val="600"/>
              </a:spcAft>
            </a:pPr>
            <a:r>
              <a:rPr lang="is-IS" sz="1800">
                <a:latin typeface="Setimo"/>
              </a:rPr>
              <a:t>Hér geta verið orlofshús sem einungis er búið í hluta af ári, en einnig geta íbúðaeigendur átt aðra aukaíbúð </a:t>
            </a:r>
          </a:p>
          <a:p>
            <a:pPr>
              <a:spcAft>
                <a:spcPts val="600"/>
              </a:spcAft>
            </a:pPr>
            <a:r>
              <a:rPr lang="is-IS" sz="1800">
                <a:latin typeface="Setimo"/>
              </a:rPr>
              <a:t>Um </a:t>
            </a:r>
            <a:r>
              <a:rPr lang="is-IS" sz="1800" b="1">
                <a:latin typeface="Setimo"/>
              </a:rPr>
              <a:t>10-11%</a:t>
            </a:r>
            <a:r>
              <a:rPr lang="is-IS" sz="1800">
                <a:latin typeface="Setimo"/>
              </a:rPr>
              <a:t> fullbúinna íbúða í þéttbýli á Akureyri eru </a:t>
            </a:r>
            <a:r>
              <a:rPr lang="is-IS" sz="1800" b="1">
                <a:latin typeface="Setimo"/>
              </a:rPr>
              <a:t>ekki nýttar til varanlegrar búsetu</a:t>
            </a:r>
          </a:p>
          <a:p>
            <a:pPr lvl="1">
              <a:spcAft>
                <a:spcPts val="600"/>
              </a:spcAft>
            </a:pPr>
            <a:r>
              <a:rPr lang="is-IS" sz="1800">
                <a:latin typeface="Setimo"/>
              </a:rPr>
              <a:t>Hlutfallið var á bilinu </a:t>
            </a:r>
            <a:r>
              <a:rPr lang="is-IS" sz="1800" b="1">
                <a:latin typeface="Setimo"/>
              </a:rPr>
              <a:t>11-13%</a:t>
            </a:r>
            <a:r>
              <a:rPr lang="is-IS" sz="1800">
                <a:latin typeface="Setimo"/>
              </a:rPr>
              <a:t> á </a:t>
            </a:r>
            <a:r>
              <a:rPr lang="is-IS" sz="1800" b="1">
                <a:latin typeface="Setimo"/>
              </a:rPr>
              <a:t>Norðurlandi eystra</a:t>
            </a:r>
            <a:r>
              <a:rPr lang="is-IS" sz="1800">
                <a:latin typeface="Setimo"/>
              </a:rPr>
              <a:t>, samanborið við um </a:t>
            </a:r>
            <a:r>
              <a:rPr lang="is-IS" sz="1800" b="1">
                <a:latin typeface="Setimo"/>
              </a:rPr>
              <a:t>4-7%</a:t>
            </a:r>
            <a:r>
              <a:rPr lang="is-IS" sz="1800">
                <a:latin typeface="Setimo"/>
              </a:rPr>
              <a:t> á </a:t>
            </a:r>
            <a:r>
              <a:rPr lang="is-IS" sz="1800" b="1">
                <a:latin typeface="Setimo"/>
              </a:rPr>
              <a:t>höfuðborgarsvæðinu</a:t>
            </a:r>
            <a:endParaRPr lang="is-IS" sz="1800">
              <a:latin typeface="Setimo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7954BD-E5B5-B4C4-6440-20DAE9C17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604952"/>
              </p:ext>
            </p:extLst>
          </p:nvPr>
        </p:nvGraphicFramePr>
        <p:xfrm>
          <a:off x="6214949" y="1809293"/>
          <a:ext cx="5339732" cy="460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759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9462-B6A7-A116-2F72-EF7553F84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0B8F5E-695F-A0D7-EA59-5ACDF886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13" y="-13855"/>
            <a:ext cx="12192000" cy="6871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C09B50-B0C3-2FF7-F2E2-0D53C1D34D9B}"/>
              </a:ext>
            </a:extLst>
          </p:cNvPr>
          <p:cNvSpPr txBox="1"/>
          <p:nvPr/>
        </p:nvSpPr>
        <p:spPr>
          <a:xfrm>
            <a:off x="1698904" y="2644170"/>
            <a:ext cx="9154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is-IS" sz="3200">
                <a:solidFill>
                  <a:prstClr val="white">
                    <a:lumMod val="65000"/>
                  </a:prstClr>
                </a:solidFill>
                <a:latin typeface="Aptos Display" panose="02110004020202020204"/>
                <a:cs typeface="Poppins Light" panose="00000400000000000000" pitchFamily="2" charset="0"/>
              </a:rPr>
              <a:t>Húsnæðismál á landsvísu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is-IS" sz="3200">
                <a:solidFill>
                  <a:prstClr val="white">
                    <a:lumMod val="65000"/>
                  </a:prstClr>
                </a:solidFill>
                <a:latin typeface="Aptos Display" panose="02110004020202020204"/>
                <a:cs typeface="Poppins Light" panose="00000400000000000000" pitchFamily="2" charset="0"/>
              </a:rPr>
              <a:t>Staðan á Norðurlandi eystra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s-IS" sz="3200">
                <a:solidFill>
                  <a:srgbClr val="11223A"/>
                </a:solidFill>
                <a:latin typeface="Aptos Display" panose="02110004020202020204"/>
                <a:cs typeface="Poppins Light" panose="00000400000000000000" pitchFamily="2" charset="0"/>
              </a:rPr>
              <a:t>Horft til framtíðar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0F66771-F2E5-1028-BCBC-56EC0049B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841" y="337796"/>
            <a:ext cx="1440783" cy="7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8D0F7-D71F-75D8-D736-7FD85281A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CAAAFA5-B953-F0A4-6D77-B243644BC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CBC9A4B-28CF-E9D0-5976-70BDF394DF97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FDC66BA-C7F2-9A72-E186-CCA05C3486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493D0C-8328-3F29-56B0-8899529AD734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Fólksfjölgun er í samræmi við spár á Akureyri, en uppbygging er langt undir áætlaðri þörf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CBDD84-7020-50E3-CD9A-B410FC8A0903}"/>
              </a:ext>
            </a:extLst>
          </p:cNvPr>
          <p:cNvGraphicFramePr>
            <a:graphicFrameLocks/>
          </p:cNvGraphicFramePr>
          <p:nvPr/>
        </p:nvGraphicFramePr>
        <p:xfrm>
          <a:off x="876297" y="2038352"/>
          <a:ext cx="4938093" cy="420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954C60-EAAA-5698-A1D2-089F68C0F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56490"/>
              </p:ext>
            </p:extLst>
          </p:nvPr>
        </p:nvGraphicFramePr>
        <p:xfrm>
          <a:off x="6096000" y="2038351"/>
          <a:ext cx="4572000" cy="438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599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C44B-473A-B1CE-CABE-0CCE6DC7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EE127FD-DADC-F4DC-2195-6260767EA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95D211E-4B95-4A56-BE90-0922308D29C3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BEB604B-A502-47DC-C20D-65A5217867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D6C8D-2BE4-EE4B-81D0-AC2D6C3B41E3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Er íbúðaþörf á Akureyri svona stórlega vanrækt?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670B868-B2F7-A966-D963-199F3A84A986}"/>
              </a:ext>
            </a:extLst>
          </p:cNvPr>
          <p:cNvSpPr txBox="1">
            <a:spLocks/>
          </p:cNvSpPr>
          <p:nvPr/>
        </p:nvSpPr>
        <p:spPr>
          <a:xfrm>
            <a:off x="876298" y="1809293"/>
            <a:ext cx="5100755" cy="45113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aseline="3000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1pPr>
            <a:lvl2pPr marL="742950" lvl="1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30000">
                <a:solidFill>
                  <a:srgbClr val="11223A"/>
                </a:solidFill>
                <a:latin typeface="Setimo" panose="020B0603020204030204" pitchFamily="34" charset="0"/>
                <a:cs typeface="Setimo" panose="020B0603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s-IS" sz="1800">
                <a:latin typeface="Setimo"/>
              </a:rPr>
              <a:t>Áætlanir fyrir íbúðaþörf </a:t>
            </a:r>
            <a:r>
              <a:rPr lang="is-IS" sz="1800" b="1">
                <a:latin typeface="Setimo"/>
              </a:rPr>
              <a:t>passa illa </a:t>
            </a:r>
            <a:r>
              <a:rPr lang="is-IS" sz="1800">
                <a:latin typeface="Setimo"/>
              </a:rPr>
              <a:t>við áætlanir um fólksfjölgun</a:t>
            </a:r>
            <a:br>
              <a:rPr lang="is-IS" sz="1800">
                <a:latin typeface="Setimo"/>
              </a:rPr>
            </a:br>
            <a:endParaRPr lang="is-IS" sz="1800">
              <a:latin typeface="Setimo"/>
            </a:endParaRPr>
          </a:p>
          <a:p>
            <a:r>
              <a:rPr lang="is-IS" sz="1800">
                <a:latin typeface="Setimo"/>
              </a:rPr>
              <a:t>Akureyri gerir ráð fyrir </a:t>
            </a:r>
            <a:r>
              <a:rPr lang="is-IS" sz="1800" b="1">
                <a:latin typeface="Setimo"/>
              </a:rPr>
              <a:t>1,2 nýjum íbúum </a:t>
            </a:r>
            <a:r>
              <a:rPr lang="is-IS" sz="1800">
                <a:latin typeface="Setimo"/>
              </a:rPr>
              <a:t>fyrir hverja nýja íbúð</a:t>
            </a:r>
          </a:p>
          <a:p>
            <a:pPr lvl="1"/>
            <a:r>
              <a:rPr lang="is-IS" sz="1800">
                <a:latin typeface="Setimo"/>
              </a:rPr>
              <a:t>Á Íslandi eru að meðaltali </a:t>
            </a:r>
            <a:r>
              <a:rPr lang="is-IS" sz="1800" b="1">
                <a:latin typeface="Setimo"/>
              </a:rPr>
              <a:t>2,4 íbúar</a:t>
            </a:r>
            <a:r>
              <a:rPr lang="is-IS" sz="1800">
                <a:latin typeface="Setimo"/>
              </a:rPr>
              <a:t> á hverri íbúð</a:t>
            </a:r>
          </a:p>
          <a:p>
            <a:pPr lvl="1"/>
            <a:r>
              <a:rPr lang="is-IS" sz="1800">
                <a:latin typeface="Setimo"/>
              </a:rPr>
              <a:t>HMS telur að </a:t>
            </a:r>
            <a:r>
              <a:rPr lang="is-IS" sz="1800" b="1">
                <a:latin typeface="Setimo"/>
              </a:rPr>
              <a:t>1,5-1,6 nýir íbúar</a:t>
            </a:r>
            <a:r>
              <a:rPr lang="is-IS" sz="1800">
                <a:latin typeface="Setimo"/>
              </a:rPr>
              <a:t> verði á hverri nýrri íbúð næstu áratugina eftir því sem þjóðin eldist og barnafjölskyldum fækkar</a:t>
            </a:r>
            <a:br>
              <a:rPr lang="is-IS" sz="1800">
                <a:latin typeface="Setimo"/>
              </a:rPr>
            </a:br>
            <a:endParaRPr lang="is-IS" sz="1800">
              <a:latin typeface="Setimo"/>
            </a:endParaRPr>
          </a:p>
          <a:p>
            <a:r>
              <a:rPr lang="is-IS" sz="1800" b="1">
                <a:latin typeface="Setimo"/>
              </a:rPr>
              <a:t>Breytt lýðfræði </a:t>
            </a:r>
            <a:r>
              <a:rPr lang="is-IS" sz="1800">
                <a:latin typeface="Setimo"/>
              </a:rPr>
              <a:t>hefur áhrif á heimilisstærð</a:t>
            </a:r>
          </a:p>
          <a:p>
            <a:pPr lvl="1"/>
            <a:r>
              <a:rPr lang="is-IS" sz="1800" b="1">
                <a:latin typeface="Setimo"/>
              </a:rPr>
              <a:t>Tæpur helmingur </a:t>
            </a:r>
            <a:r>
              <a:rPr lang="is-IS" sz="1800">
                <a:latin typeface="Setimo"/>
              </a:rPr>
              <a:t>fjölgunarinnar árin 2020-2025 var á meðal fólks </a:t>
            </a:r>
            <a:r>
              <a:rPr lang="is-IS" sz="1800" b="1">
                <a:latin typeface="Setimo"/>
              </a:rPr>
              <a:t>yfir sextugu </a:t>
            </a:r>
            <a:r>
              <a:rPr lang="is-IS" sz="1800">
                <a:latin typeface="Setimo"/>
              </a:rPr>
              <a:t>og </a:t>
            </a:r>
            <a:r>
              <a:rPr lang="is-IS" sz="1800" b="1">
                <a:latin typeface="Setimo"/>
              </a:rPr>
              <a:t>65% </a:t>
            </a:r>
            <a:r>
              <a:rPr lang="is-IS" sz="1800">
                <a:latin typeface="Setimo"/>
              </a:rPr>
              <a:t>af fjölguninni var á meðal </a:t>
            </a:r>
            <a:r>
              <a:rPr lang="is-IS" sz="1800" b="1">
                <a:latin typeface="Setimo"/>
              </a:rPr>
              <a:t>aðfluttra</a:t>
            </a:r>
          </a:p>
          <a:p>
            <a:r>
              <a:rPr lang="is-IS" sz="1800">
                <a:latin typeface="Setimo"/>
              </a:rPr>
              <a:t>Mikilvægt er að áætlanir um íbúðaþörf </a:t>
            </a:r>
            <a:r>
              <a:rPr lang="is-IS" sz="1800" b="1">
                <a:latin typeface="Setimo"/>
              </a:rPr>
              <a:t>taki mið af fólksfjölgun</a:t>
            </a:r>
            <a:r>
              <a:rPr lang="is-IS" sz="1800">
                <a:latin typeface="Setimo"/>
              </a:rPr>
              <a:t> og byggi á </a:t>
            </a:r>
            <a:r>
              <a:rPr lang="is-IS" sz="1800" b="1">
                <a:latin typeface="Setimo"/>
              </a:rPr>
              <a:t>raunhæfum forsendum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367DECD-1E18-6A61-48A4-3C7DC96FC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08814"/>
              </p:ext>
            </p:extLst>
          </p:nvPr>
        </p:nvGraphicFramePr>
        <p:xfrm>
          <a:off x="5863916" y="1573566"/>
          <a:ext cx="2766285" cy="496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EED9DB-AE58-A03D-76C0-13E916D61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255815"/>
              </p:ext>
            </p:extLst>
          </p:nvPr>
        </p:nvGraphicFramePr>
        <p:xfrm>
          <a:off x="8788395" y="1573565"/>
          <a:ext cx="2766286" cy="502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9036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7744-1A89-0635-BF18-A897B1676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EF53080-139D-514F-1E70-541ACFF5F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5830C9-AED6-C58F-AD25-2125018C43FC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4F6EADA-6F43-A7B5-80C3-C14BC5FBA3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3A2D0-44F1-14CB-5133-0DB95DE5B9F4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Meiri óvissa er um fólksfjölgun og íbúðaþörf hjá öðrum sveitarfélögum í landshlutanum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BB02B6-022F-830B-6223-260D2FB1F21C}"/>
              </a:ext>
            </a:extLst>
          </p:cNvPr>
          <p:cNvGraphicFramePr>
            <a:graphicFrameLocks/>
          </p:cNvGraphicFramePr>
          <p:nvPr/>
        </p:nvGraphicFramePr>
        <p:xfrm>
          <a:off x="6197541" y="2038350"/>
          <a:ext cx="5198945" cy="420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1BBCC0-26A8-49F1-8BA3-BA9123E9D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868853"/>
              </p:ext>
            </p:extLst>
          </p:nvPr>
        </p:nvGraphicFramePr>
        <p:xfrm>
          <a:off x="745377" y="2038350"/>
          <a:ext cx="5198945" cy="420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1647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E617A-1CD9-2290-8242-EF11010F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8DDD719-25D5-914D-2BB8-E78C188B6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D170496-825D-35E9-C9DD-13B0B8F18A2A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481A66F-0E0F-47E4-D13E-F8B24654B2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B9A0A-E0D7-39CA-04D5-2D0168C47E05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Helsta áskorunin er að tryggja nægt framboð byggingarhæfra lóða</a:t>
            </a:r>
          </a:p>
        </p:txBody>
      </p:sp>
      <p:graphicFrame>
        <p:nvGraphicFramePr>
          <p:cNvPr id="3" name="Línurit 1">
            <a:extLst>
              <a:ext uri="{FF2B5EF4-FFF2-40B4-BE49-F238E27FC236}">
                <a16:creationId xmlns:a16="http://schemas.microsoft.com/office/drawing/2014/main" id="{106CD8F3-D4B4-E3DB-A9E7-A141B0F5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668973"/>
              </p:ext>
            </p:extLst>
          </p:nvPr>
        </p:nvGraphicFramePr>
        <p:xfrm>
          <a:off x="876298" y="1665129"/>
          <a:ext cx="5040000" cy="484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Línurit 2">
            <a:extLst>
              <a:ext uri="{FF2B5EF4-FFF2-40B4-BE49-F238E27FC236}">
                <a16:creationId xmlns:a16="http://schemas.microsoft.com/office/drawing/2014/main" id="{40DAFD06-1F68-80B0-7649-E88342CFA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341618"/>
              </p:ext>
            </p:extLst>
          </p:nvPr>
        </p:nvGraphicFramePr>
        <p:xfrm>
          <a:off x="6275704" y="1570831"/>
          <a:ext cx="5039998" cy="494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3003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FB24F-18DA-E51F-3085-2DD36240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1F513FF-C7F2-A1AB-8211-16701BC75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3025E-166D-B786-0F2F-5831FA268CFD}"/>
              </a:ext>
            </a:extLst>
          </p:cNvPr>
          <p:cNvSpPr txBox="1"/>
          <p:nvPr/>
        </p:nvSpPr>
        <p:spPr>
          <a:xfrm>
            <a:off x="1698904" y="2644170"/>
            <a:ext cx="9154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is-IS" sz="3200">
                <a:solidFill>
                  <a:srgbClr val="11223A"/>
                </a:solidFill>
                <a:latin typeface="Aptos Display" panose="02110004020202020204"/>
                <a:cs typeface="Poppins Light" panose="00000400000000000000" pitchFamily="2" charset="0"/>
              </a:rPr>
              <a:t>Húsnæðismarkaðurinn á landsvísu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is-IS" sz="3200">
                <a:solidFill>
                  <a:prstClr val="white">
                    <a:lumMod val="65000"/>
                  </a:prstClr>
                </a:solidFill>
                <a:latin typeface="Aptos Display" panose="02110004020202020204"/>
                <a:cs typeface="Poppins Light" panose="00000400000000000000" pitchFamily="2" charset="0"/>
              </a:rPr>
              <a:t>Staðan á Norðurlandi eystra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is-IS" sz="3200">
                <a:solidFill>
                  <a:prstClr val="white">
                    <a:lumMod val="65000"/>
                  </a:prstClr>
                </a:solidFill>
                <a:latin typeface="Aptos Display" panose="02110004020202020204"/>
                <a:cs typeface="Poppins Light" panose="00000400000000000000" pitchFamily="2" charset="0"/>
              </a:rPr>
              <a:t>Horft til framtíðar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3578241-C641-6501-D542-50B8668C3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841" y="337796"/>
            <a:ext cx="1440783" cy="7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B8BD4-F204-6766-9C8E-72F098312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7250A9D-8E5B-D93C-64B0-6877A0F9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B705AF-AD04-BF19-C00D-31AA5DD8A5BA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AA6085A-181C-5946-6359-1A04FC1871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21BB65-8F06-47A8-94A6-3CBF98B5E6A5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Fjögur sveitarfélög eiga enn eftir að skila inn húsnæðisáætlunum fyrir árið 2026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7D8594-F692-E179-A647-60A5FD652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84435"/>
              </p:ext>
            </p:extLst>
          </p:nvPr>
        </p:nvGraphicFramePr>
        <p:xfrm>
          <a:off x="2984804" y="1980601"/>
          <a:ext cx="5300486" cy="44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243">
                  <a:extLst>
                    <a:ext uri="{9D8B030D-6E8A-4147-A177-3AD203B41FA5}">
                      <a16:colId xmlns:a16="http://schemas.microsoft.com/office/drawing/2014/main" val="1528934778"/>
                    </a:ext>
                  </a:extLst>
                </a:gridCol>
                <a:gridCol w="2650243">
                  <a:extLst>
                    <a:ext uri="{9D8B030D-6E8A-4147-A177-3AD203B41FA5}">
                      <a16:colId xmlns:a16="http://schemas.microsoft.com/office/drawing/2014/main" val="2810519467"/>
                    </a:ext>
                  </a:extLst>
                </a:gridCol>
              </a:tblGrid>
              <a:tr h="363366">
                <a:tc>
                  <a:txBody>
                    <a:bodyPr/>
                    <a:lstStyle/>
                    <a:p>
                      <a:pPr algn="ctr"/>
                      <a:r>
                        <a:rPr lang="is-IS" sz="1600" b="1">
                          <a:solidFill>
                            <a:srgbClr val="11223A"/>
                          </a:solidFill>
                        </a:rPr>
                        <a:t>Sveitarfélag</a:t>
                      </a:r>
                      <a:endParaRPr lang="is-IS" sz="1600" b="1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rgbClr val="92B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b="1">
                          <a:solidFill>
                            <a:srgbClr val="11223A"/>
                          </a:solidFill>
                        </a:rPr>
                        <a:t>Húsnæðisáætlun 2026</a:t>
                      </a:r>
                      <a:endParaRPr lang="is-IS" sz="1600" b="1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rgbClr val="92B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2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Akureyrarbær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Samþykkt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6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Dalvíkurbyggð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Samþykkt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Eyjafjarðarsveit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Í vinnslu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7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Fjallabyggð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Samþykkt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2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Grýtubakkahreppur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Í vinnslu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8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Hörgársveit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Í vinnslu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4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Langanesbyggð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Samþykkt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20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Norðurþing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Samþykkt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0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Svalbarðsstrandarhreppur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11223A"/>
                          </a:solidFill>
                        </a:rPr>
                        <a:t>Samþykkt</a:t>
                      </a:r>
                      <a:endParaRPr lang="is-IS" sz="1600">
                        <a:solidFill>
                          <a:srgbClr val="11223A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9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Þingeyjarsveit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E25E5C"/>
                          </a:solidFill>
                        </a:rPr>
                        <a:t>Í vinnslu</a:t>
                      </a:r>
                      <a:endParaRPr lang="is-IS" sz="1600">
                        <a:solidFill>
                          <a:srgbClr val="E25E5C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85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B39271"/>
                          </a:solidFill>
                        </a:rPr>
                        <a:t>Tjörneshreppur</a:t>
                      </a:r>
                      <a:endParaRPr lang="is-IS" sz="1600">
                        <a:solidFill>
                          <a:srgbClr val="B39271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>
                          <a:solidFill>
                            <a:srgbClr val="B39271"/>
                          </a:solidFill>
                        </a:rPr>
                        <a:t>Yfirfarið af HMS</a:t>
                      </a:r>
                      <a:endParaRPr lang="is-IS" sz="1600">
                        <a:solidFill>
                          <a:srgbClr val="B39271"/>
                        </a:solidFill>
                        <a:latin typeface="Setimo" panose="020B0603020204030204" pitchFamily="34" charset="0"/>
                        <a:cs typeface="Setimo" panose="020B0603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0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7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CA2C-9A09-B1CA-4CC5-BA8793E2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7874B2-F932-0CEF-9AFC-4D42B9EB21BB}"/>
              </a:ext>
            </a:extLst>
          </p:cNvPr>
          <p:cNvGrpSpPr/>
          <p:nvPr/>
        </p:nvGrpSpPr>
        <p:grpSpPr>
          <a:xfrm>
            <a:off x="7467599" y="1774654"/>
            <a:ext cx="3435421" cy="1469287"/>
            <a:chOff x="7253237" y="5141227"/>
            <a:chExt cx="3435421" cy="1469287"/>
          </a:xfrm>
        </p:grpSpPr>
        <p:pic>
          <p:nvPicPr>
            <p:cNvPr id="1026" name="Picture 2" descr="Akureyrarbær Municipality | IACN">
              <a:extLst>
                <a:ext uri="{FF2B5EF4-FFF2-40B4-BE49-F238E27FC236}">
                  <a16:creationId xmlns:a16="http://schemas.microsoft.com/office/drawing/2014/main" id="{39A62F2B-2F68-A022-9FD3-8AE7550A5F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83"/>
            <a:stretch>
              <a:fillRect/>
            </a:stretch>
          </p:blipFill>
          <p:spPr bwMode="auto">
            <a:xfrm>
              <a:off x="7253237" y="5208100"/>
              <a:ext cx="454048" cy="5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ðalskipulag Dalvíkurbyggðar | Dalvíkurbyggð">
              <a:extLst>
                <a:ext uri="{FF2B5EF4-FFF2-40B4-BE49-F238E27FC236}">
                  <a16:creationId xmlns:a16="http://schemas.microsoft.com/office/drawing/2014/main" id="{C8C26215-11AA-A5C5-B969-3DD72FBC99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6" r="15027" b="17404"/>
            <a:stretch>
              <a:fillRect/>
            </a:stretch>
          </p:blipFill>
          <p:spPr bwMode="auto">
            <a:xfrm>
              <a:off x="9026421" y="6015041"/>
              <a:ext cx="501832" cy="59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undarboð 626. fundar sveitarstjórnar Eyjafjarðarsveitar | Eyjafjarðarsveit">
              <a:extLst>
                <a:ext uri="{FF2B5EF4-FFF2-40B4-BE49-F238E27FC236}">
                  <a16:creationId xmlns:a16="http://schemas.microsoft.com/office/drawing/2014/main" id="{03FA98C3-75E0-9779-35EC-5516902F6D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3" t="7775" r="21172" b="17807"/>
            <a:stretch>
              <a:fillRect/>
            </a:stretch>
          </p:blipFill>
          <p:spPr bwMode="auto">
            <a:xfrm>
              <a:off x="7363344" y="5876229"/>
              <a:ext cx="501832" cy="656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Merki Fjallabyggðar | Fjallabyggð">
              <a:extLst>
                <a:ext uri="{FF2B5EF4-FFF2-40B4-BE49-F238E27FC236}">
                  <a16:creationId xmlns:a16="http://schemas.microsoft.com/office/drawing/2014/main" id="{B32E7946-E9AE-E270-AB5A-122E408D5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 flipH="1">
              <a:off x="8218181" y="5141227"/>
              <a:ext cx="832455" cy="5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Grenivík">
              <a:extLst>
                <a:ext uri="{FF2B5EF4-FFF2-40B4-BE49-F238E27FC236}">
                  <a16:creationId xmlns:a16="http://schemas.microsoft.com/office/drawing/2014/main" id="{D2BF2B06-235F-9381-D78A-04AC9E676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7771" y="5181743"/>
              <a:ext cx="502981" cy="53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Merki Hörgársveitar | Hörgársveit">
              <a:extLst>
                <a:ext uri="{FF2B5EF4-FFF2-40B4-BE49-F238E27FC236}">
                  <a16:creationId xmlns:a16="http://schemas.microsoft.com/office/drawing/2014/main" id="{A771CE83-76D2-5BE1-5300-DDEC0DC4F6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96"/>
            <a:stretch>
              <a:fillRect/>
            </a:stretch>
          </p:blipFill>
          <p:spPr bwMode="auto">
            <a:xfrm>
              <a:off x="10214787" y="5540208"/>
              <a:ext cx="473871" cy="526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Þórshöfn">
              <a:extLst>
                <a:ext uri="{FF2B5EF4-FFF2-40B4-BE49-F238E27FC236}">
                  <a16:creationId xmlns:a16="http://schemas.microsoft.com/office/drawing/2014/main" id="{466D36CC-7606-85CD-516B-CEC4F20478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57"/>
            <a:stretch>
              <a:fillRect/>
            </a:stretch>
          </p:blipFill>
          <p:spPr bwMode="auto">
            <a:xfrm>
              <a:off x="7967265" y="5899797"/>
              <a:ext cx="501832" cy="598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Byggðamerkið | Norðurþing">
              <a:extLst>
                <a:ext uri="{FF2B5EF4-FFF2-40B4-BE49-F238E27FC236}">
                  <a16:creationId xmlns:a16="http://schemas.microsoft.com/office/drawing/2014/main" id="{488930DD-919F-A229-86A5-C37C275FA3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3" t="10838" r="46383" b="14054"/>
            <a:stretch>
              <a:fillRect/>
            </a:stretch>
          </p:blipFill>
          <p:spPr bwMode="auto">
            <a:xfrm>
              <a:off x="8525336" y="5669573"/>
              <a:ext cx="501832" cy="611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Samþykkt um stjórn og fundarsköp Svalbarðsstrandarhrepps |  Svalbarðsstrandarhreppur">
              <a:extLst>
                <a:ext uri="{FF2B5EF4-FFF2-40B4-BE49-F238E27FC236}">
                  <a16:creationId xmlns:a16="http://schemas.microsoft.com/office/drawing/2014/main" id="{E9277074-B721-5FB8-BFB9-7BA4F2B7F1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273" b="87500" l="27259" r="65926">
                          <a14:foregroundMark x1="33333" y1="54091" x2="34222" y2="54091"/>
                          <a14:foregroundMark x1="31111" y1="17727" x2="31111" y2="17727"/>
                          <a14:foregroundMark x1="29778" y1="57727" x2="29778" y2="57727"/>
                          <a14:foregroundMark x1="46963" y1="84091" x2="46963" y2="84091"/>
                          <a14:foregroundMark x1="62815" y1="62045" x2="62815" y2="62045"/>
                          <a14:foregroundMark x1="43259" y1="35682" x2="45037" y2="35455"/>
                          <a14:foregroundMark x1="44889" y1="33409" x2="48444" y2="32045"/>
                          <a14:foregroundMark x1="29778" y1="28864" x2="29926" y2="43636"/>
                          <a14:foregroundMark x1="33333" y1="31136" x2="33926" y2="35000"/>
                          <a14:foregroundMark x1="35556" y1="35000" x2="40148" y2="35682"/>
                          <a14:foregroundMark x1="40889" y1="37045" x2="45481" y2="34545"/>
                          <a14:foregroundMark x1="40889" y1="36591" x2="43852" y2="38182"/>
                          <a14:foregroundMark x1="41778" y1="36591" x2="41630" y2="36364"/>
                          <a14:foregroundMark x1="41630" y1="36136" x2="38370" y2="53182"/>
                          <a14:foregroundMark x1="38222" y1="53409" x2="38074" y2="55000"/>
                          <a14:foregroundMark x1="35704" y1="50227" x2="34519" y2="57500"/>
                          <a14:foregroundMark x1="29926" y1="57500" x2="37037" y2="73409"/>
                          <a14:foregroundMark x1="37037" y1="73409" x2="43704" y2="82045"/>
                          <a14:foregroundMark x1="43704" y1="82045" x2="44296" y2="82273"/>
                          <a14:foregroundMark x1="45037" y1="81136" x2="43111" y2="65682"/>
                          <a14:foregroundMark x1="43111" y1="65682" x2="36148" y2="63864"/>
                          <a14:foregroundMark x1="35111" y1="61364" x2="38667" y2="62273"/>
                          <a14:foregroundMark x1="39556" y1="61818" x2="39556" y2="61818"/>
                          <a14:foregroundMark x1="40296" y1="60455" x2="40296" y2="60455"/>
                          <a14:foregroundMark x1="40444" y1="60455" x2="45926" y2="63409"/>
                          <a14:foregroundMark x1="45630" y1="60682" x2="29037" y2="61136"/>
                          <a14:foregroundMark x1="29481" y1="59545" x2="33926" y2="73182"/>
                          <a14:foregroundMark x1="33926" y1="73182" x2="43852" y2="84318"/>
                          <a14:foregroundMark x1="44296" y1="69091" x2="44296" y2="69091"/>
                          <a14:foregroundMark x1="44296" y1="67045" x2="44296" y2="67045"/>
                          <a14:foregroundMark x1="40000" y1="72273" x2="40000" y2="72273"/>
                          <a14:foregroundMark x1="40296" y1="71136" x2="40889" y2="70455"/>
                          <a14:foregroundMark x1="63852" y1="29773" x2="64889" y2="42273"/>
                          <a14:foregroundMark x1="61185" y1="31136" x2="61185" y2="45000"/>
                          <a14:foregroundMark x1="65333" y1="25682" x2="65333" y2="30682"/>
                          <a14:foregroundMark x1="65333" y1="27045" x2="65185" y2="15227"/>
                          <a14:foregroundMark x1="65185" y1="15227" x2="64889" y2="14318"/>
                          <a14:foregroundMark x1="65185" y1="13636" x2="29778" y2="12500"/>
                          <a14:foregroundMark x1="32296" y1="13636" x2="42815" y2="12727"/>
                          <a14:foregroundMark x1="42815" y1="12727" x2="65926" y2="13182"/>
                          <a14:foregroundMark x1="28889" y1="13636" x2="30519" y2="69545"/>
                          <a14:foregroundMark x1="30519" y1="69545" x2="36296" y2="80227"/>
                          <a14:foregroundMark x1="36296" y1="80227" x2="46370" y2="87273"/>
                          <a14:foregroundMark x1="46667" y1="87727" x2="55704" y2="81818"/>
                          <a14:foregroundMark x1="55704" y1="81818" x2="61630" y2="70000"/>
                          <a14:foregroundMark x1="61630" y1="70000" x2="65037" y2="45000"/>
                          <a14:foregroundMark x1="64444" y1="46364" x2="64444" y2="50227"/>
                          <a14:foregroundMark x1="64444" y1="53864" x2="64444" y2="65682"/>
                          <a14:foregroundMark x1="64444" y1="65682" x2="64444" y2="65682"/>
                          <a14:foregroundMark x1="60296" y1="35000" x2="54519" y2="42500"/>
                          <a14:foregroundMark x1="57778" y1="30909" x2="54963" y2="39773"/>
                          <a14:foregroundMark x1="28444" y1="14091" x2="28000" y2="61136"/>
                          <a14:foregroundMark x1="28000" y1="61136" x2="30963" y2="68636"/>
                          <a14:foregroundMark x1="27259" y1="26818" x2="27852" y2="14091"/>
                          <a14:foregroundMark x1="27852" y1="14091" x2="35259" y2="12273"/>
                          <a14:foregroundMark x1="35259" y1="12273" x2="36000" y2="12273"/>
                          <a14:foregroundMark x1="27259" y1="12273" x2="28889" y2="14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6" t="10916" r="33513" b="10296"/>
            <a:stretch>
              <a:fillRect/>
            </a:stretch>
          </p:blipFill>
          <p:spPr bwMode="auto">
            <a:xfrm>
              <a:off x="9083407" y="5404131"/>
              <a:ext cx="478125" cy="6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Þingeyjarsveit">
              <a:extLst>
                <a:ext uri="{FF2B5EF4-FFF2-40B4-BE49-F238E27FC236}">
                  <a16:creationId xmlns:a16="http://schemas.microsoft.com/office/drawing/2014/main" id="{05EDFFEB-C259-D7F2-2602-8B8DAF3F65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2" t="8943" r="34523" b="36434"/>
            <a:stretch>
              <a:fillRect/>
            </a:stretch>
          </p:blipFill>
          <p:spPr bwMode="auto">
            <a:xfrm>
              <a:off x="9572797" y="5882194"/>
              <a:ext cx="547955" cy="694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Tjörneshreppur | Þar sem smæðin er styrkur!">
              <a:extLst>
                <a:ext uri="{FF2B5EF4-FFF2-40B4-BE49-F238E27FC236}">
                  <a16:creationId xmlns:a16="http://schemas.microsoft.com/office/drawing/2014/main" id="{F5022A58-D44C-6B63-01B3-B5811FA6E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730" y="5337457"/>
              <a:ext cx="521816" cy="51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arammi 2">
            <a:extLst>
              <a:ext uri="{FF2B5EF4-FFF2-40B4-BE49-F238E27FC236}">
                <a16:creationId xmlns:a16="http://schemas.microsoft.com/office/drawing/2014/main" id="{4175C51B-3B0C-B452-2CE7-652314A103B5}"/>
              </a:ext>
            </a:extLst>
          </p:cNvPr>
          <p:cNvSpPr txBox="1"/>
          <p:nvPr/>
        </p:nvSpPr>
        <p:spPr>
          <a:xfrm>
            <a:off x="3313584" y="1924867"/>
            <a:ext cx="4154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Setimo" panose="020B0603020204030204" pitchFamily="34" charset="0"/>
                <a:cs typeface="Setimo" panose="020B0603020204030204" pitchFamily="34" charset="0"/>
              </a:rPr>
              <a:t>Skapað </a:t>
            </a:r>
            <a:r>
              <a:rPr lang="is-IS" sz="1600" b="1" dirty="0">
                <a:latin typeface="Setimo" panose="020B0603020204030204" pitchFamily="34" charset="0"/>
                <a:cs typeface="Setimo" panose="020B0603020204030204" pitchFamily="34" charset="0"/>
              </a:rPr>
              <a:t>sveigjanleika</a:t>
            </a:r>
            <a:r>
              <a:rPr lang="is-IS" sz="1600" dirty="0">
                <a:latin typeface="Setimo" panose="020B0603020204030204" pitchFamily="34" charset="0"/>
                <a:cs typeface="Setimo" panose="020B0603020204030204" pitchFamily="34" charset="0"/>
              </a:rPr>
              <a:t> í skipulagsmálum, stuðlað að traustri </a:t>
            </a:r>
            <a:r>
              <a:rPr lang="is-IS" sz="1600" b="1" dirty="0">
                <a:latin typeface="Setimo" panose="020B0603020204030204" pitchFamily="34" charset="0"/>
                <a:cs typeface="Setimo" panose="020B0603020204030204" pitchFamily="34" charset="0"/>
              </a:rPr>
              <a:t>upplýsingagjöf</a:t>
            </a:r>
            <a:r>
              <a:rPr lang="is-IS" sz="1600" dirty="0">
                <a:latin typeface="Setimo" panose="020B0603020204030204" pitchFamily="34" charset="0"/>
                <a:cs typeface="Setimo" panose="020B0603020204030204" pitchFamily="34" charset="0"/>
              </a:rPr>
              <a:t> og tryggt raunhæfar húsnæðisáætlanir</a:t>
            </a:r>
            <a:endParaRPr lang="is-IS" sz="1600" b="1" dirty="0">
              <a:latin typeface="Setimo" panose="020B0603020204030204" pitchFamily="34" charset="0"/>
              <a:cs typeface="Setimo" panose="020B060302020403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95D11DE-57DE-AAF2-8C57-6C0E3C8E7B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F7611A-3501-1BAB-9F60-16A1A60A0F40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9DA57CD-8421-A6C8-E001-F3294E22CE5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7D3D4-13CF-5AFF-C564-B511E42FBCBF}"/>
              </a:ext>
            </a:extLst>
          </p:cNvPr>
          <p:cNvSpPr txBox="1"/>
          <p:nvPr/>
        </p:nvSpPr>
        <p:spPr>
          <a:xfrm>
            <a:off x="876300" y="788006"/>
            <a:ext cx="10515600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s-IS" sz="33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Hvað getur hið opinbera gert?</a:t>
            </a:r>
            <a:endParaRPr lang="is-IS" sz="3300" b="1" i="0" u="none" strike="noStrike" kern="1200" cap="none" spc="0" normalizeH="0" baseline="0" noProof="0">
              <a:ln>
                <a:noFill/>
              </a:ln>
              <a:solidFill>
                <a:srgbClr val="11223A"/>
              </a:solidFill>
              <a:effectLst/>
              <a:uLnTx/>
              <a:uFillTx/>
              <a:latin typeface="Setimo" panose="020B0603020204030204" pitchFamily="34" charset="0"/>
              <a:cs typeface="Setimo" panose="020B060302020403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65DAC55E-8B75-F26D-43FB-1B40EC5421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22609" y="5584852"/>
            <a:ext cx="2357531" cy="1175911"/>
          </a:xfrm>
          <a:prstGeom prst="rect">
            <a:avLst/>
          </a:prstGeom>
        </p:spPr>
      </p:pic>
      <p:pic>
        <p:nvPicPr>
          <p:cNvPr id="13" name="Mynd 12">
            <a:extLst>
              <a:ext uri="{FF2B5EF4-FFF2-40B4-BE49-F238E27FC236}">
                <a16:creationId xmlns:a16="http://schemas.microsoft.com/office/drawing/2014/main" id="{836E7CFD-A873-CF7A-166E-6E76BF0CDB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2498" y="4464804"/>
            <a:ext cx="962867" cy="1005097"/>
          </a:xfrm>
          <a:prstGeom prst="rect">
            <a:avLst/>
          </a:prstGeom>
        </p:spPr>
      </p:pic>
      <p:sp>
        <p:nvSpPr>
          <p:cNvPr id="14" name="Textarammi 13">
            <a:extLst>
              <a:ext uri="{FF2B5EF4-FFF2-40B4-BE49-F238E27FC236}">
                <a16:creationId xmlns:a16="http://schemas.microsoft.com/office/drawing/2014/main" id="{0DE90802-2D2F-1D74-260C-6730E54FF5AC}"/>
              </a:ext>
            </a:extLst>
          </p:cNvPr>
          <p:cNvSpPr txBox="1"/>
          <p:nvPr/>
        </p:nvSpPr>
        <p:spPr>
          <a:xfrm>
            <a:off x="3293823" y="5760456"/>
            <a:ext cx="436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Veitt skýrar og áreiðanlegar </a:t>
            </a:r>
            <a:r>
              <a:rPr lang="is-IS" sz="1600" b="1">
                <a:latin typeface="Setimo" panose="020B0603020204030204" pitchFamily="34" charset="0"/>
                <a:cs typeface="Setimo" panose="020B0603020204030204" pitchFamily="34" charset="0"/>
              </a:rPr>
              <a:t>upplýsingar, </a:t>
            </a: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 sinnt </a:t>
            </a:r>
            <a:r>
              <a:rPr lang="is-IS" sz="1600" b="1">
                <a:latin typeface="Setimo" panose="020B0603020204030204" pitchFamily="34" charset="0"/>
                <a:cs typeface="Setimo" panose="020B0603020204030204" pitchFamily="34" charset="0"/>
              </a:rPr>
              <a:t>eftirliti </a:t>
            </a: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 og </a:t>
            </a:r>
            <a:r>
              <a:rPr lang="is-IS" sz="1600" b="1">
                <a:latin typeface="Setimo" panose="020B0603020204030204" pitchFamily="34" charset="0"/>
                <a:cs typeface="Setimo" panose="020B0603020204030204" pitchFamily="34" charset="0"/>
              </a:rPr>
              <a:t>framkvæmt</a:t>
            </a: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 áætlanir stjórnvalda</a:t>
            </a:r>
            <a:endParaRPr lang="is-IS" sz="1600" b="1">
              <a:latin typeface="Setimo" panose="020B0603020204030204" pitchFamily="34" charset="0"/>
              <a:cs typeface="Setimo" panose="020B0603020204030204" pitchFamily="34" charset="0"/>
            </a:endParaRPr>
          </a:p>
        </p:txBody>
      </p:sp>
      <p:sp>
        <p:nvSpPr>
          <p:cNvPr id="15" name="Textarammi 14">
            <a:extLst>
              <a:ext uri="{FF2B5EF4-FFF2-40B4-BE49-F238E27FC236}">
                <a16:creationId xmlns:a16="http://schemas.microsoft.com/office/drawing/2014/main" id="{EF82FF80-6E61-B04F-BD27-C4DA6EC0785B}"/>
              </a:ext>
            </a:extLst>
          </p:cNvPr>
          <p:cNvSpPr txBox="1"/>
          <p:nvPr/>
        </p:nvSpPr>
        <p:spPr>
          <a:xfrm>
            <a:off x="3309283" y="4726736"/>
            <a:ext cx="46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Tryggt </a:t>
            </a:r>
            <a:r>
              <a:rPr lang="is-IS" sz="1600" b="1">
                <a:latin typeface="Setimo" panose="020B0603020204030204" pitchFamily="34" charset="0"/>
                <a:cs typeface="Setimo" panose="020B0603020204030204" pitchFamily="34" charset="0"/>
              </a:rPr>
              <a:t>stöðugt fjármálaumhverfi </a:t>
            </a: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og komið í </a:t>
            </a:r>
            <a:r>
              <a:rPr lang="is-IS" sz="1600" b="1">
                <a:latin typeface="Setimo" panose="020B0603020204030204" pitchFamily="34" charset="0"/>
                <a:cs typeface="Setimo" panose="020B0603020204030204" pitchFamily="34" charset="0"/>
              </a:rPr>
              <a:t>veg fyrir verðbólur </a:t>
            </a: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á fasteignamarkaði</a:t>
            </a:r>
          </a:p>
        </p:txBody>
      </p:sp>
      <p:pic>
        <p:nvPicPr>
          <p:cNvPr id="3074" name="Picture 2" descr="Stjórnarráðið | Forsíða">
            <a:extLst>
              <a:ext uri="{FF2B5EF4-FFF2-40B4-BE49-F238E27FC236}">
                <a16:creationId xmlns:a16="http://schemas.microsoft.com/office/drawing/2014/main" id="{D64FBF42-81DD-584B-014D-C4D723A7B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8" r="20980"/>
          <a:stretch>
            <a:fillRect/>
          </a:stretch>
        </p:blipFill>
        <p:spPr bwMode="auto">
          <a:xfrm>
            <a:off x="8542498" y="3385214"/>
            <a:ext cx="886835" cy="9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arammi 8">
            <a:extLst>
              <a:ext uri="{FF2B5EF4-FFF2-40B4-BE49-F238E27FC236}">
                <a16:creationId xmlns:a16="http://schemas.microsoft.com/office/drawing/2014/main" id="{9854032B-14CF-0793-F5F7-806CFECDA2B1}"/>
              </a:ext>
            </a:extLst>
          </p:cNvPr>
          <p:cNvSpPr txBox="1"/>
          <p:nvPr/>
        </p:nvSpPr>
        <p:spPr>
          <a:xfrm>
            <a:off x="3293823" y="3517282"/>
            <a:ext cx="461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Tryggt </a:t>
            </a:r>
            <a:r>
              <a:rPr lang="is-IS" sz="1600" b="1">
                <a:latin typeface="Setimo" panose="020B0603020204030204" pitchFamily="34" charset="0"/>
                <a:cs typeface="Setimo" panose="020B0603020204030204" pitchFamily="34" charset="0"/>
              </a:rPr>
              <a:t>húsnæðisöryggi</a:t>
            </a:r>
            <a:r>
              <a:rPr lang="is-IS" sz="1600">
                <a:latin typeface="Setimo" panose="020B0603020204030204" pitchFamily="34" charset="0"/>
                <a:cs typeface="Setimo" panose="020B0603020204030204" pitchFamily="34" charset="0"/>
              </a:rPr>
              <a:t> fyrir alla hópa þjóðfélagsins með því að beina opinberum stuðningi í rétta átt </a:t>
            </a:r>
          </a:p>
        </p:txBody>
      </p:sp>
    </p:spTree>
    <p:extLst>
      <p:ext uri="{BB962C8B-B14F-4D97-AF65-F5344CB8AC3E}">
        <p14:creationId xmlns:p14="http://schemas.microsoft.com/office/powerpoint/2010/main" val="413556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8B38-C725-D1C7-4BC1-4E7D25A0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F70A-E44A-9953-E6AB-A8FD3772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FB5F5-5059-4FE8-FDA5-B7CD915608A5}"/>
              </a:ext>
            </a:extLst>
          </p:cNvPr>
          <p:cNvSpPr>
            <a:spLocks/>
          </p:cNvSpPr>
          <p:nvPr/>
        </p:nvSpPr>
        <p:spPr>
          <a:xfrm>
            <a:off x="-1106905" y="-215539"/>
            <a:ext cx="13403680" cy="7450445"/>
          </a:xfrm>
          <a:prstGeom prst="rect">
            <a:avLst/>
          </a:prstGeom>
          <a:solidFill>
            <a:srgbClr val="11223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noProof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228261-716D-7046-5FC4-F15A9E8C19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4838" y="2916076"/>
            <a:ext cx="2380193" cy="11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1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7E65-621C-6EFE-F872-DB409730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9EDB90A-1183-B9FE-B1B7-FA772BBA1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45D3B04-9228-BA6B-B8A5-94B80728888E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26BE1E9-1B1D-1FCA-30CC-9DC4C4F15B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7D0D43-C89F-9CBE-BCC8-C5ED9DA6DF9F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Íbúðaverð og leiguverð hefur hækkað umfram laun á Íslandi á síðustu áratugum</a:t>
            </a:r>
          </a:p>
        </p:txBody>
      </p:sp>
      <p:graphicFrame>
        <p:nvGraphicFramePr>
          <p:cNvPr id="9" name="Línurit 10">
            <a:extLst>
              <a:ext uri="{FF2B5EF4-FFF2-40B4-BE49-F238E27FC236}">
                <a16:creationId xmlns:a16="http://schemas.microsoft.com/office/drawing/2014/main" id="{389E616E-8925-CDD4-5F6F-4448E2026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14474"/>
              </p:ext>
            </p:extLst>
          </p:nvPr>
        </p:nvGraphicFramePr>
        <p:xfrm>
          <a:off x="6370040" y="1692524"/>
          <a:ext cx="5220000" cy="239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Línurit 8">
            <a:extLst>
              <a:ext uri="{FF2B5EF4-FFF2-40B4-BE49-F238E27FC236}">
                <a16:creationId xmlns:a16="http://schemas.microsoft.com/office/drawing/2014/main" id="{A02C1AD7-85AF-D3AA-AF0B-F05C4BD43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50703"/>
              </p:ext>
            </p:extLst>
          </p:nvPr>
        </p:nvGraphicFramePr>
        <p:xfrm>
          <a:off x="6370040" y="4174396"/>
          <a:ext cx="5220000" cy="239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Línurit 2">
            <a:extLst>
              <a:ext uri="{FF2B5EF4-FFF2-40B4-BE49-F238E27FC236}">
                <a16:creationId xmlns:a16="http://schemas.microsoft.com/office/drawing/2014/main" id="{95DA5809-EE12-41C7-9CBB-74BABB53D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150485"/>
              </p:ext>
            </p:extLst>
          </p:nvPr>
        </p:nvGraphicFramePr>
        <p:xfrm>
          <a:off x="875999" y="4120816"/>
          <a:ext cx="4945961" cy="252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11D4AD-069A-4AD1-AFD5-BCD4BC098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751692"/>
              </p:ext>
            </p:extLst>
          </p:nvPr>
        </p:nvGraphicFramePr>
        <p:xfrm>
          <a:off x="875999" y="1692524"/>
          <a:ext cx="4945961" cy="248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4929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E64E-9D86-0489-F727-1EAF5700A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B29D90F-79A9-2D0F-87FC-F620EB20F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72826" y="254977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BCDC11-5F52-F95B-4690-BA965414CD55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598C69C-3B7E-B1A8-1FD6-E7D1FB8CC2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8AE61B-AA80-89EC-8A39-A4F90A061FDE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Mikil fólksfjölgun hefur verið drifin áfram af innflytjendum sem eru flestir á leigumarkaði</a:t>
            </a:r>
            <a:endParaRPr kumimoji="0" lang="is-IS" sz="3400" b="1" i="0" u="none" strike="noStrike" kern="1200" cap="none" spc="0" normalizeH="0" baseline="0" noProof="0">
              <a:ln>
                <a:noFill/>
              </a:ln>
              <a:solidFill>
                <a:srgbClr val="11223A"/>
              </a:solidFill>
              <a:effectLst/>
              <a:uLnTx/>
              <a:uFillTx/>
              <a:latin typeface="Setimo" panose="020B0603020204030204" pitchFamily="34" charset="0"/>
              <a:ea typeface="+mn-ea"/>
              <a:cs typeface="Setimo" panose="020B0603020204030204" pitchFamily="34" charset="0"/>
            </a:endParaRP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556CC530-8A84-420E-84A3-90DF8DBB277B}"/>
              </a:ext>
            </a:extLst>
          </p:cNvPr>
          <p:cNvGraphicFramePr>
            <a:graphicFrameLocks/>
          </p:cNvGraphicFramePr>
          <p:nvPr/>
        </p:nvGraphicFramePr>
        <p:xfrm>
          <a:off x="457200" y="1664415"/>
          <a:ext cx="56388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Línurit 11">
            <a:extLst>
              <a:ext uri="{FF2B5EF4-FFF2-40B4-BE49-F238E27FC236}">
                <a16:creationId xmlns:a16="http://schemas.microsoft.com/office/drawing/2014/main" id="{EE35E941-2206-6D2A-B115-20263EC0B797}"/>
              </a:ext>
            </a:extLst>
          </p:cNvPr>
          <p:cNvGraphicFramePr>
            <a:graphicFrameLocks/>
          </p:cNvGraphicFramePr>
          <p:nvPr/>
        </p:nvGraphicFramePr>
        <p:xfrm>
          <a:off x="6096000" y="1664414"/>
          <a:ext cx="5400000" cy="519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9373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914C0-1962-D4FD-C6C2-7BD04408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80ADCCD-58F5-2A81-3B3B-88B17876E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220CD1C-BB65-DADC-E592-AAF79D47F2FC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C8D8D20-2284-84E4-97A0-664312703C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6AA63-A75E-CB5F-AF50-61DD38247A09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Vextir Seðlabankans hafa dregið úr verðþrýstingi á fasteigna- og leigumarkaði</a:t>
            </a:r>
            <a:endParaRPr kumimoji="0" lang="is-IS" sz="3400" b="1" i="0" u="none" strike="noStrike" kern="1200" cap="none" spc="0" normalizeH="0" baseline="0" noProof="0">
              <a:ln>
                <a:noFill/>
              </a:ln>
              <a:solidFill>
                <a:srgbClr val="11223A"/>
              </a:solidFill>
              <a:effectLst/>
              <a:uLnTx/>
              <a:uFillTx/>
              <a:latin typeface="Setimo" panose="020B0603020204030204" pitchFamily="34" charset="0"/>
              <a:ea typeface="+mn-ea"/>
              <a:cs typeface="Setimo" panose="020B0603020204030204" pitchFamily="34" charset="0"/>
            </a:endParaRPr>
          </a:p>
        </p:txBody>
      </p:sp>
      <p:graphicFrame>
        <p:nvGraphicFramePr>
          <p:cNvPr id="3" name="Línurit 2">
            <a:extLst>
              <a:ext uri="{FF2B5EF4-FFF2-40B4-BE49-F238E27FC236}">
                <a16:creationId xmlns:a16="http://schemas.microsoft.com/office/drawing/2014/main" id="{C1DC39BA-34CB-47DF-9ECF-17FB19797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27530"/>
              </p:ext>
            </p:extLst>
          </p:nvPr>
        </p:nvGraphicFramePr>
        <p:xfrm>
          <a:off x="516000" y="1665129"/>
          <a:ext cx="55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Línurit 5">
            <a:extLst>
              <a:ext uri="{FF2B5EF4-FFF2-40B4-BE49-F238E27FC236}">
                <a16:creationId xmlns:a16="http://schemas.microsoft.com/office/drawing/2014/main" id="{F0B844F8-5E73-39FE-30FF-DBCBA57A9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5513"/>
              </p:ext>
            </p:extLst>
          </p:nvPr>
        </p:nvGraphicFramePr>
        <p:xfrm>
          <a:off x="6096000" y="1757657"/>
          <a:ext cx="5940000" cy="494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7192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8D4B-6405-B29C-52A8-99EB9D40C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8BF898F-8530-EB76-A495-CC6760F45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7FCF17-6030-8B04-47A2-2A01A5FEC3B1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9A79D81-AA0A-0C28-8EDF-C8AEEE21BF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5B57AB-D8C6-F169-F9AD-246E339D7256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Fasteignamarkaðurinn hefur kólnað, sérstaklega fyrir nýjar íbúðir</a:t>
            </a:r>
            <a:endParaRPr kumimoji="0" lang="is-IS" sz="3400" b="1" i="0" u="none" strike="noStrike" kern="1200" cap="none" spc="0" normalizeH="0" baseline="0" noProof="0">
              <a:ln>
                <a:noFill/>
              </a:ln>
              <a:solidFill>
                <a:srgbClr val="11223A"/>
              </a:solidFill>
              <a:effectLst/>
              <a:uLnTx/>
              <a:uFillTx/>
              <a:latin typeface="Setimo" panose="020B0603020204030204" pitchFamily="34" charset="0"/>
              <a:ea typeface="+mn-ea"/>
              <a:cs typeface="Setimo" panose="020B0603020204030204" pitchFamily="34" charset="0"/>
            </a:endParaRP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34C20604-2CC0-425A-8BFC-08847E242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831783"/>
              </p:ext>
            </p:extLst>
          </p:nvPr>
        </p:nvGraphicFramePr>
        <p:xfrm>
          <a:off x="6433396" y="1653858"/>
          <a:ext cx="5400000" cy="494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DBA60413-6DD1-2413-DE42-E2A7236E7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508932"/>
              </p:ext>
            </p:extLst>
          </p:nvPr>
        </p:nvGraphicFramePr>
        <p:xfrm>
          <a:off x="601396" y="1665129"/>
          <a:ext cx="5832000" cy="493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7861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E7ED-EAE8-542C-6CEF-CA184D012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0F41A9F-E2C7-AF6F-4F93-13405FEC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7733E-CAF2-1B3E-54C4-ADF7E1912EB8}"/>
              </a:ext>
            </a:extLst>
          </p:cNvPr>
          <p:cNvSpPr txBox="1"/>
          <p:nvPr/>
        </p:nvSpPr>
        <p:spPr>
          <a:xfrm>
            <a:off x="1698904" y="2644170"/>
            <a:ext cx="9154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is-IS" sz="3200">
                <a:solidFill>
                  <a:prstClr val="white">
                    <a:lumMod val="65000"/>
                  </a:prstClr>
                </a:solidFill>
                <a:latin typeface="Aptos Display" panose="02110004020202020204"/>
                <a:cs typeface="Poppins Light" panose="00000400000000000000" pitchFamily="2" charset="0"/>
              </a:rPr>
              <a:t>Húsnæðismál á landsvísu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s-IS" sz="3200">
                <a:solidFill>
                  <a:srgbClr val="11223A"/>
                </a:solidFill>
                <a:latin typeface="Aptos Display" panose="02110004020202020204"/>
                <a:cs typeface="Poppins Light" panose="00000400000000000000" pitchFamily="2" charset="0"/>
              </a:rPr>
              <a:t>Staðan á Norðurlandi eystra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is-IS" sz="3200">
                <a:solidFill>
                  <a:prstClr val="white">
                    <a:lumMod val="65000"/>
                  </a:prstClr>
                </a:solidFill>
                <a:latin typeface="Aptos Display" panose="02110004020202020204"/>
                <a:cs typeface="Poppins Light" panose="00000400000000000000" pitchFamily="2" charset="0"/>
              </a:rPr>
              <a:t>Horft til framtíðar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67B8E39-FA1C-B996-0C27-81845FD2D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841" y="337796"/>
            <a:ext cx="1440783" cy="7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332F3-0D34-CCCE-FB82-58CAB80B1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A7B86A6-C732-A615-597D-F5EEEDB60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54CC86-FE2B-C790-9887-11A1ED64B251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05CC4A5-3846-8C0C-7BEC-412C3AAE5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95C6CB-4B9D-F083-6352-98A474C0CFEF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Fasteignamarkaðurinn hefur verið virkur á Akureyri, en fyrstu kaupendur eru færri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65F1F4-5C82-ECBA-5B52-533667B6E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801488"/>
              </p:ext>
            </p:extLst>
          </p:nvPr>
        </p:nvGraphicFramePr>
        <p:xfrm>
          <a:off x="876298" y="1665129"/>
          <a:ext cx="4591052" cy="45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B9D5B5-558A-F543-47EF-2B4336315C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539167"/>
              </p:ext>
            </p:extLst>
          </p:nvPr>
        </p:nvGraphicFramePr>
        <p:xfrm>
          <a:off x="6096001" y="1665127"/>
          <a:ext cx="5300486" cy="457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7917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9735E-399A-2FB8-AD95-4850F9BE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82EA248-C6AB-AF5E-7998-CE2CB2E9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63301" y="343230"/>
            <a:ext cx="3336010" cy="5901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BA60A8C-DC6A-422B-C931-19A8D6C68E2A}"/>
              </a:ext>
            </a:extLst>
          </p:cNvPr>
          <p:cNvSpPr/>
          <p:nvPr/>
        </p:nvSpPr>
        <p:spPr>
          <a:xfrm>
            <a:off x="10974241" y="254977"/>
            <a:ext cx="580440" cy="605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2E1F510-4E4D-2FBE-2FEF-8BEDA6EF1D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95" y="439069"/>
            <a:ext cx="844491" cy="42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E75998-A432-ED3D-C159-0791B91827D6}"/>
              </a:ext>
            </a:extLst>
          </p:cNvPr>
          <p:cNvSpPr txBox="1"/>
          <p:nvPr/>
        </p:nvSpPr>
        <p:spPr>
          <a:xfrm>
            <a:off x="876298" y="434793"/>
            <a:ext cx="951749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3400" b="1">
                <a:solidFill>
                  <a:srgbClr val="11223A"/>
                </a:solidFill>
                <a:latin typeface="Setimo"/>
                <a:cs typeface="Setimo" panose="020B0603020204030204" pitchFamily="34" charset="0"/>
              </a:rPr>
              <a:t>Akureyri fylgir sömu þróun og á höfuðborgarsvæðinu, þó með meiri sveiflum</a:t>
            </a:r>
          </a:p>
        </p:txBody>
      </p:sp>
      <p:graphicFrame>
        <p:nvGraphicFramePr>
          <p:cNvPr id="13" name="Línurit 12">
            <a:extLst>
              <a:ext uri="{FF2B5EF4-FFF2-40B4-BE49-F238E27FC236}">
                <a16:creationId xmlns:a16="http://schemas.microsoft.com/office/drawing/2014/main" id="{247C8821-62C9-1D11-67E7-79A08435F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325747"/>
              </p:ext>
            </p:extLst>
          </p:nvPr>
        </p:nvGraphicFramePr>
        <p:xfrm>
          <a:off x="8439544" y="1804381"/>
          <a:ext cx="3336011" cy="430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Línurit 1">
            <a:extLst>
              <a:ext uri="{FF2B5EF4-FFF2-40B4-BE49-F238E27FC236}">
                <a16:creationId xmlns:a16="http://schemas.microsoft.com/office/drawing/2014/main" id="{52584EB0-EF06-5A4D-E7A5-8091F2C16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935169"/>
              </p:ext>
            </p:extLst>
          </p:nvPr>
        </p:nvGraphicFramePr>
        <p:xfrm>
          <a:off x="720147" y="1804382"/>
          <a:ext cx="3336010" cy="471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5B281B-340A-1955-DF58-34316AA76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888678"/>
              </p:ext>
            </p:extLst>
          </p:nvPr>
        </p:nvGraphicFramePr>
        <p:xfrm>
          <a:off x="4427994" y="1804381"/>
          <a:ext cx="3336011" cy="430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9773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507690256D54A85356624A925EC9B" ma:contentTypeVersion="17" ma:contentTypeDescription="Create a new document." ma:contentTypeScope="" ma:versionID="e0802cdeb05f8f0e83bc4e6011c98e2f">
  <xsd:schema xmlns:xsd="http://www.w3.org/2001/XMLSchema" xmlns:xs="http://www.w3.org/2001/XMLSchema" xmlns:p="http://schemas.microsoft.com/office/2006/metadata/properties" xmlns:ns2="f3cb5df2-e59b-48d3-9d02-3a3d2d29679d" xmlns:ns3="cf0e396e-8fbb-483a-b46f-a960f5f199df" targetNamespace="http://schemas.microsoft.com/office/2006/metadata/properties" ma:root="true" ma:fieldsID="795e5fc93e8ee45d3a103d7bf1ab67b3" ns2:_="" ns3:_="">
    <xsd:import namespace="f3cb5df2-e59b-48d3-9d02-3a3d2d29679d"/>
    <xsd:import namespace="cf0e396e-8fbb-483a-b46f-a960f5f199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b5df2-e59b-48d3-9d02-3a3d2d296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a7db9b6-40a3-4708-b1b6-f5068748a9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e396e-8fbb-483a-b46f-a960f5f199d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e35c74b-9a85-446f-9622-3591d3b82588}" ma:internalName="TaxCatchAll" ma:showField="CatchAllData" ma:web="cf0e396e-8fbb-483a-b46f-a960f5f199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0e396e-8fbb-483a-b46f-a960f5f199df" xsi:nil="true"/>
    <lcf76f155ced4ddcb4097134ff3c332f xmlns="f3cb5df2-e59b-48d3-9d02-3a3d2d2967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F61D37-91D0-4ABC-9E9D-3F443185F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6657E1-89F5-494D-B63C-85FDEF180BB3}">
  <ds:schemaRefs>
    <ds:schemaRef ds:uri="cf0e396e-8fbb-483a-b46f-a960f5f199df"/>
    <ds:schemaRef ds:uri="f3cb5df2-e59b-48d3-9d02-3a3d2d2967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2054C5-5771-4058-BEC5-C914CAD87E42}">
  <ds:schemaRefs>
    <ds:schemaRef ds:uri="cf0e396e-8fbb-483a-b46f-a960f5f199df"/>
    <ds:schemaRef ds:uri="f3cb5df2-e59b-48d3-9d02-3a3d2d2967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836</Words>
  <Application>Microsoft Office PowerPoint</Application>
  <PresentationFormat>Widescreen</PresentationFormat>
  <Paragraphs>144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Setimo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Jónas Atli Gunnarsson - HMS</dc:creator>
  <cp:lastModifiedBy>Jónas Atli Gunnarsson - HMS</cp:lastModifiedBy>
  <cp:revision>2</cp:revision>
  <dcterms:created xsi:type="dcterms:W3CDTF">2025-12-05T09:58:04Z</dcterms:created>
  <dcterms:modified xsi:type="dcterms:W3CDTF">2026-02-24T13:25:31Z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0x0101007CE507690256D54A85356624A925EC9B</vt:lpwstr>
  </property>
  <property fmtid="{D5CDD505-2E9C-101B-9397-08002B2CF9AE}" pid="3" name="MediaServiceImageTags">
    <vt:lpwstr/>
  </property>
</Properties>
</file>